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2" r:id="rId4"/>
    <p:sldId id="258" r:id="rId5"/>
    <p:sldId id="261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EF9128-90E7-4061-B25C-1C6C3C54E369}" v="127" dt="2022-09-27T09:42:32.2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75" d="100"/>
          <a:sy n="75" d="100"/>
        </p:scale>
        <p:origin x="41" y="3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ya Kirkby" userId="82682e6f80bc377e" providerId="LiveId" clId="{BFEF9128-90E7-4061-B25C-1C6C3C54E369}"/>
    <pc:docChg chg="undo redo custSel addSld delSld modSld sldOrd">
      <pc:chgData name="Maya Kirkby" userId="82682e6f80bc377e" providerId="LiveId" clId="{BFEF9128-90E7-4061-B25C-1C6C3C54E369}" dt="2022-10-01T11:32:44.233" v="2416" actId="26606"/>
      <pc:docMkLst>
        <pc:docMk/>
      </pc:docMkLst>
      <pc:sldChg chg="addSp delSp modSp mod modMedia setBg addAnim delAnim setClrOvrMap">
        <pc:chgData name="Maya Kirkby" userId="82682e6f80bc377e" providerId="LiveId" clId="{BFEF9128-90E7-4061-B25C-1C6C3C54E369}" dt="2022-09-26T12:45:51.940" v="1062" actId="26606"/>
        <pc:sldMkLst>
          <pc:docMk/>
          <pc:sldMk cId="4248857638" sldId="256"/>
        </pc:sldMkLst>
        <pc:spChg chg="mod">
          <ac:chgData name="Maya Kirkby" userId="82682e6f80bc377e" providerId="LiveId" clId="{BFEF9128-90E7-4061-B25C-1C6C3C54E369}" dt="2022-09-26T12:45:51.940" v="1062" actId="26606"/>
          <ac:spMkLst>
            <pc:docMk/>
            <pc:sldMk cId="4248857638" sldId="256"/>
            <ac:spMk id="2" creationId="{FC8E1F35-672E-4BD2-4238-88D3F0A042EF}"/>
          </ac:spMkLst>
        </pc:spChg>
        <pc:spChg chg="mod">
          <ac:chgData name="Maya Kirkby" userId="82682e6f80bc377e" providerId="LiveId" clId="{BFEF9128-90E7-4061-B25C-1C6C3C54E369}" dt="2022-09-26T12:45:51.940" v="1062" actId="26606"/>
          <ac:spMkLst>
            <pc:docMk/>
            <pc:sldMk cId="4248857638" sldId="256"/>
            <ac:spMk id="3" creationId="{F8F434A8-C2DF-C277-54C4-EA515F902DE3}"/>
          </ac:spMkLst>
        </pc:spChg>
        <pc:spChg chg="add del">
          <ac:chgData name="Maya Kirkby" userId="82682e6f80bc377e" providerId="LiveId" clId="{BFEF9128-90E7-4061-B25C-1C6C3C54E369}" dt="2022-09-24T15:45:20.434" v="184" actId="26606"/>
          <ac:spMkLst>
            <pc:docMk/>
            <pc:sldMk cId="4248857638" sldId="256"/>
            <ac:spMk id="6" creationId="{5A59F003-E00A-43F9-91DC-CC54E3B87466}"/>
          </ac:spMkLst>
        </pc:spChg>
        <pc:spChg chg="add del">
          <ac:chgData name="Maya Kirkby" userId="82682e6f80bc377e" providerId="LiveId" clId="{BFEF9128-90E7-4061-B25C-1C6C3C54E369}" dt="2022-09-24T15:45:20.434" v="184" actId="26606"/>
          <ac:spMkLst>
            <pc:docMk/>
            <pc:sldMk cId="4248857638" sldId="256"/>
            <ac:spMk id="8" creationId="{D74A4382-E3AD-430A-9A1F-DFA3E0E77A7D}"/>
          </ac:spMkLst>
        </pc:spChg>
        <pc:spChg chg="add del">
          <ac:chgData name="Maya Kirkby" userId="82682e6f80bc377e" providerId="LiveId" clId="{BFEF9128-90E7-4061-B25C-1C6C3C54E369}" dt="2022-09-24T15:45:03.335" v="176" actId="26606"/>
          <ac:spMkLst>
            <pc:docMk/>
            <pc:sldMk cId="4248857638" sldId="256"/>
            <ac:spMk id="9" creationId="{C1DD1A8A-57D5-4A81-AD04-532B043C5611}"/>
          </ac:spMkLst>
        </pc:spChg>
        <pc:spChg chg="add del">
          <ac:chgData name="Maya Kirkby" userId="82682e6f80bc377e" providerId="LiveId" clId="{BFEF9128-90E7-4061-B25C-1C6C3C54E369}" dt="2022-09-24T15:45:20.434" v="184" actId="26606"/>
          <ac:spMkLst>
            <pc:docMk/>
            <pc:sldMk cId="4248857638" sldId="256"/>
            <ac:spMk id="10" creationId="{79F40191-0F44-4FD1-82CC-ACB507C14BE6}"/>
          </ac:spMkLst>
        </pc:spChg>
        <pc:spChg chg="add del">
          <ac:chgData name="Maya Kirkby" userId="82682e6f80bc377e" providerId="LiveId" clId="{BFEF9128-90E7-4061-B25C-1C6C3C54E369}" dt="2022-09-24T15:45:03.335" v="176" actId="26606"/>
          <ac:spMkLst>
            <pc:docMk/>
            <pc:sldMk cId="4248857638" sldId="256"/>
            <ac:spMk id="11" creationId="{007891EC-4501-44ED-A8C8-B11B6DB767AB}"/>
          </ac:spMkLst>
        </pc:spChg>
        <pc:spChg chg="add del">
          <ac:chgData name="Maya Kirkby" userId="82682e6f80bc377e" providerId="LiveId" clId="{BFEF9128-90E7-4061-B25C-1C6C3C54E369}" dt="2022-09-24T15:45:26.127" v="188" actId="26606"/>
          <ac:spMkLst>
            <pc:docMk/>
            <pc:sldMk cId="4248857638" sldId="256"/>
            <ac:spMk id="12" creationId="{C1DD1A8A-57D5-4A81-AD04-532B043C5611}"/>
          </ac:spMkLst>
        </pc:spChg>
        <pc:spChg chg="add del">
          <ac:chgData name="Maya Kirkby" userId="82682e6f80bc377e" providerId="LiveId" clId="{BFEF9128-90E7-4061-B25C-1C6C3C54E369}" dt="2022-09-24T15:45:12.992" v="180" actId="26606"/>
          <ac:spMkLst>
            <pc:docMk/>
            <pc:sldMk cId="4248857638" sldId="256"/>
            <ac:spMk id="13" creationId="{79F40191-0F44-4FD1-82CC-ACB507C14BE6}"/>
          </ac:spMkLst>
        </pc:spChg>
        <pc:spChg chg="add del">
          <ac:chgData name="Maya Kirkby" userId="82682e6f80bc377e" providerId="LiveId" clId="{BFEF9128-90E7-4061-B25C-1C6C3C54E369}" dt="2022-09-24T15:45:12.992" v="180" actId="26606"/>
          <ac:spMkLst>
            <pc:docMk/>
            <pc:sldMk cId="4248857638" sldId="256"/>
            <ac:spMk id="14" creationId="{5A59F003-E00A-43F9-91DC-CC54E3B87466}"/>
          </ac:spMkLst>
        </pc:spChg>
        <pc:spChg chg="add del">
          <ac:chgData name="Maya Kirkby" userId="82682e6f80bc377e" providerId="LiveId" clId="{BFEF9128-90E7-4061-B25C-1C6C3C54E369}" dt="2022-09-24T15:45:12.992" v="180" actId="26606"/>
          <ac:spMkLst>
            <pc:docMk/>
            <pc:sldMk cId="4248857638" sldId="256"/>
            <ac:spMk id="16" creationId="{D74A4382-E3AD-430A-9A1F-DFA3E0E77A7D}"/>
          </ac:spMkLst>
        </pc:spChg>
        <pc:spChg chg="add del">
          <ac:chgData name="Maya Kirkby" userId="82682e6f80bc377e" providerId="LiveId" clId="{BFEF9128-90E7-4061-B25C-1C6C3C54E369}" dt="2022-09-24T15:45:26.127" v="188" actId="26606"/>
          <ac:spMkLst>
            <pc:docMk/>
            <pc:sldMk cId="4248857638" sldId="256"/>
            <ac:spMk id="18" creationId="{007891EC-4501-44ED-A8C8-B11B6DB767AB}"/>
          </ac:spMkLst>
        </pc:spChg>
        <pc:spChg chg="add del">
          <ac:chgData name="Maya Kirkby" userId="82682e6f80bc377e" providerId="LiveId" clId="{BFEF9128-90E7-4061-B25C-1C6C3C54E369}" dt="2022-09-26T12:45:51.940" v="1062" actId="26606"/>
          <ac:spMkLst>
            <pc:docMk/>
            <pc:sldMk cId="4248857638" sldId="256"/>
            <ac:spMk id="19" creationId="{C1DD1A8A-57D5-4A81-AD04-532B043C5611}"/>
          </ac:spMkLst>
        </pc:spChg>
        <pc:spChg chg="add del">
          <ac:chgData name="Maya Kirkby" userId="82682e6f80bc377e" providerId="LiveId" clId="{BFEF9128-90E7-4061-B25C-1C6C3C54E369}" dt="2022-09-24T15:45:35.963" v="194" actId="26606"/>
          <ac:spMkLst>
            <pc:docMk/>
            <pc:sldMk cId="4248857638" sldId="256"/>
            <ac:spMk id="20" creationId="{71B2258F-86CA-4D4D-8270-BC05FCDEBFB3}"/>
          </ac:spMkLst>
        </pc:spChg>
        <pc:spChg chg="add del">
          <ac:chgData name="Maya Kirkby" userId="82682e6f80bc377e" providerId="LiveId" clId="{BFEF9128-90E7-4061-B25C-1C6C3C54E369}" dt="2022-09-26T12:45:51.940" v="1062" actId="26606"/>
          <ac:spMkLst>
            <pc:docMk/>
            <pc:sldMk cId="4248857638" sldId="256"/>
            <ac:spMk id="23" creationId="{007891EC-4501-44ED-A8C8-B11B6DB767AB}"/>
          </ac:spMkLst>
        </pc:spChg>
        <pc:spChg chg="add">
          <ac:chgData name="Maya Kirkby" userId="82682e6f80bc377e" providerId="LiveId" clId="{BFEF9128-90E7-4061-B25C-1C6C3C54E369}" dt="2022-09-26T12:45:51.940" v="1062" actId="26606"/>
          <ac:spMkLst>
            <pc:docMk/>
            <pc:sldMk cId="4248857638" sldId="256"/>
            <ac:spMk id="25" creationId="{5DCB5928-DC7D-4612-9922-441966E15627}"/>
          </ac:spMkLst>
        </pc:spChg>
        <pc:spChg chg="add del">
          <ac:chgData name="Maya Kirkby" userId="82682e6f80bc377e" providerId="LiveId" clId="{BFEF9128-90E7-4061-B25C-1C6C3C54E369}" dt="2022-09-24T15:45:35.442" v="193" actId="26606"/>
          <ac:spMkLst>
            <pc:docMk/>
            <pc:sldMk cId="4248857638" sldId="256"/>
            <ac:spMk id="26" creationId="{657F69E0-C4B0-4BEC-A689-4F8D877F05D4}"/>
          </ac:spMkLst>
        </pc:spChg>
        <pc:spChg chg="add del">
          <ac:chgData name="Maya Kirkby" userId="82682e6f80bc377e" providerId="LiveId" clId="{BFEF9128-90E7-4061-B25C-1C6C3C54E369}" dt="2022-09-24T15:45:35.442" v="193" actId="26606"/>
          <ac:spMkLst>
            <pc:docMk/>
            <pc:sldMk cId="4248857638" sldId="256"/>
            <ac:spMk id="28" creationId="{9F6380B4-6A1C-481E-8408-B4E6C75B9B81}"/>
          </ac:spMkLst>
        </pc:spChg>
        <pc:spChg chg="add">
          <ac:chgData name="Maya Kirkby" userId="82682e6f80bc377e" providerId="LiveId" clId="{BFEF9128-90E7-4061-B25C-1C6C3C54E369}" dt="2022-09-26T12:45:51.940" v="1062" actId="26606"/>
          <ac:spMkLst>
            <pc:docMk/>
            <pc:sldMk cId="4248857638" sldId="256"/>
            <ac:spMk id="30" creationId="{682C1161-1736-45EC-99B7-33F3CAE9D517}"/>
          </ac:spMkLst>
        </pc:spChg>
        <pc:spChg chg="add">
          <ac:chgData name="Maya Kirkby" userId="82682e6f80bc377e" providerId="LiveId" clId="{BFEF9128-90E7-4061-B25C-1C6C3C54E369}" dt="2022-09-26T12:45:51.940" v="1062" actId="26606"/>
          <ac:spMkLst>
            <pc:docMk/>
            <pc:sldMk cId="4248857638" sldId="256"/>
            <ac:spMk id="32" creationId="{84D4DDB8-B68F-45B0-9F62-C4279996F672}"/>
          </ac:spMkLst>
        </pc:spChg>
        <pc:spChg chg="add">
          <ac:chgData name="Maya Kirkby" userId="82682e6f80bc377e" providerId="LiveId" clId="{BFEF9128-90E7-4061-B25C-1C6C3C54E369}" dt="2022-09-26T12:45:51.940" v="1062" actId="26606"/>
          <ac:spMkLst>
            <pc:docMk/>
            <pc:sldMk cId="4248857638" sldId="256"/>
            <ac:spMk id="34" creationId="{AF2F604E-43BE-4DC3-B983-E071523364F8}"/>
          </ac:spMkLst>
        </pc:spChg>
        <pc:spChg chg="add">
          <ac:chgData name="Maya Kirkby" userId="82682e6f80bc377e" providerId="LiveId" clId="{BFEF9128-90E7-4061-B25C-1C6C3C54E369}" dt="2022-09-26T12:45:51.940" v="1062" actId="26606"/>
          <ac:spMkLst>
            <pc:docMk/>
            <pc:sldMk cId="4248857638" sldId="256"/>
            <ac:spMk id="36" creationId="{08C9B587-E65E-4B52-B37C-ABEBB6E87928}"/>
          </ac:spMkLst>
        </pc:spChg>
        <pc:picChg chg="add del mod">
          <ac:chgData name="Maya Kirkby" userId="82682e6f80bc377e" providerId="LiveId" clId="{BFEF9128-90E7-4061-B25C-1C6C3C54E369}" dt="2022-09-24T15:45:03.335" v="176" actId="26606"/>
          <ac:picMkLst>
            <pc:docMk/>
            <pc:sldMk cId="4248857638" sldId="256"/>
            <ac:picMk id="5" creationId="{9604C8AA-93ED-B9B8-4194-C5FAAC833551}"/>
          </ac:picMkLst>
        </pc:picChg>
        <pc:picChg chg="add del">
          <ac:chgData name="Maya Kirkby" userId="82682e6f80bc377e" providerId="LiveId" clId="{BFEF9128-90E7-4061-B25C-1C6C3C54E369}" dt="2022-09-24T15:45:20.434" v="184" actId="26606"/>
          <ac:picMkLst>
            <pc:docMk/>
            <pc:sldMk cId="4248857638" sldId="256"/>
            <ac:picMk id="7" creationId="{CF4085D0-9FB7-EA41-3A4F-1E50F615E5E2}"/>
          </ac:picMkLst>
        </pc:picChg>
        <pc:picChg chg="add del">
          <ac:chgData name="Maya Kirkby" userId="82682e6f80bc377e" providerId="LiveId" clId="{BFEF9128-90E7-4061-B25C-1C6C3C54E369}" dt="2022-09-24T15:45:12.992" v="180" actId="26606"/>
          <ac:picMkLst>
            <pc:docMk/>
            <pc:sldMk cId="4248857638" sldId="256"/>
            <ac:picMk id="15" creationId="{F48CF0A4-73FA-048D-7BB7-24DACBAA98F3}"/>
          </ac:picMkLst>
        </pc:picChg>
        <pc:picChg chg="add del mod">
          <ac:chgData name="Maya Kirkby" userId="82682e6f80bc377e" providerId="LiveId" clId="{BFEF9128-90E7-4061-B25C-1C6C3C54E369}" dt="2022-09-24T15:45:26.127" v="188" actId="26606"/>
          <ac:picMkLst>
            <pc:docMk/>
            <pc:sldMk cId="4248857638" sldId="256"/>
            <ac:picMk id="17" creationId="{FD1CD637-DB7D-D36A-6BF5-0A949F460D01}"/>
          </ac:picMkLst>
        </pc:picChg>
        <pc:picChg chg="add del mod">
          <ac:chgData name="Maya Kirkby" userId="82682e6f80bc377e" providerId="LiveId" clId="{BFEF9128-90E7-4061-B25C-1C6C3C54E369}" dt="2022-09-24T15:45:35.963" v="194" actId="26606"/>
          <ac:picMkLst>
            <pc:docMk/>
            <pc:sldMk cId="4248857638" sldId="256"/>
            <ac:picMk id="21" creationId="{426DFDFA-20E2-5285-8C76-3C65E164B198}"/>
          </ac:picMkLst>
        </pc:picChg>
        <pc:picChg chg="add mod ord">
          <ac:chgData name="Maya Kirkby" userId="82682e6f80bc377e" providerId="LiveId" clId="{BFEF9128-90E7-4061-B25C-1C6C3C54E369}" dt="2022-09-26T12:45:51.940" v="1062" actId="26606"/>
          <ac:picMkLst>
            <pc:docMk/>
            <pc:sldMk cId="4248857638" sldId="256"/>
            <ac:picMk id="22" creationId="{CDB5AE50-796C-DDEC-AAA4-9FC5B24947B3}"/>
          </ac:picMkLst>
        </pc:picChg>
      </pc:sldChg>
      <pc:sldChg chg="addSp delSp modSp del mod setBg">
        <pc:chgData name="Maya Kirkby" userId="82682e6f80bc377e" providerId="LiveId" clId="{BFEF9128-90E7-4061-B25C-1C6C3C54E369}" dt="2022-09-26T12:12:02.556" v="813" actId="47"/>
        <pc:sldMkLst>
          <pc:docMk/>
          <pc:sldMk cId="1908357133" sldId="257"/>
        </pc:sldMkLst>
        <pc:spChg chg="add del mod">
          <ac:chgData name="Maya Kirkby" userId="82682e6f80bc377e" providerId="LiveId" clId="{BFEF9128-90E7-4061-B25C-1C6C3C54E369}" dt="2022-09-12T14:33:59.190" v="47" actId="26606"/>
          <ac:spMkLst>
            <pc:docMk/>
            <pc:sldMk cId="1908357133" sldId="257"/>
            <ac:spMk id="2" creationId="{8A2C3C3D-428F-B4EF-0C8F-04856FD68021}"/>
          </ac:spMkLst>
        </pc:spChg>
        <pc:spChg chg="add del">
          <ac:chgData name="Maya Kirkby" userId="82682e6f80bc377e" providerId="LiveId" clId="{BFEF9128-90E7-4061-B25C-1C6C3C54E369}" dt="2022-09-12T14:33:59.190" v="47" actId="26606"/>
          <ac:spMkLst>
            <pc:docMk/>
            <pc:sldMk cId="1908357133" sldId="257"/>
            <ac:spMk id="9" creationId="{E0DBC4D4-F157-C3CC-6060-BFBC623AD393}"/>
          </ac:spMkLst>
        </pc:spChg>
        <pc:spChg chg="add del">
          <ac:chgData name="Maya Kirkby" userId="82682e6f80bc377e" providerId="LiveId" clId="{BFEF9128-90E7-4061-B25C-1C6C3C54E369}" dt="2022-09-12T14:33:59.190" v="47" actId="26606"/>
          <ac:spMkLst>
            <pc:docMk/>
            <pc:sldMk cId="1908357133" sldId="257"/>
            <ac:spMk id="12" creationId="{5E39A796-BE83-48B1-B33F-35C4A32AAB57}"/>
          </ac:spMkLst>
        </pc:spChg>
        <pc:spChg chg="add del">
          <ac:chgData name="Maya Kirkby" userId="82682e6f80bc377e" providerId="LiveId" clId="{BFEF9128-90E7-4061-B25C-1C6C3C54E369}" dt="2022-09-12T14:33:59.190" v="47" actId="26606"/>
          <ac:spMkLst>
            <pc:docMk/>
            <pc:sldMk cId="1908357133" sldId="257"/>
            <ac:spMk id="14" creationId="{72F84B47-E267-4194-8194-831DB7B5547F}"/>
          </ac:spMkLst>
        </pc:spChg>
        <pc:spChg chg="add del">
          <ac:chgData name="Maya Kirkby" userId="82682e6f80bc377e" providerId="LiveId" clId="{BFEF9128-90E7-4061-B25C-1C6C3C54E369}" dt="2022-09-12T14:33:49.467" v="42" actId="26606"/>
          <ac:spMkLst>
            <pc:docMk/>
            <pc:sldMk cId="1908357133" sldId="257"/>
            <ac:spMk id="19" creationId="{F3060C83-F051-4F0E-ABAD-AA0DFC48B218}"/>
          </ac:spMkLst>
        </pc:spChg>
        <pc:spChg chg="add del">
          <ac:chgData name="Maya Kirkby" userId="82682e6f80bc377e" providerId="LiveId" clId="{BFEF9128-90E7-4061-B25C-1C6C3C54E369}" dt="2022-09-12T14:33:49.467" v="42" actId="26606"/>
          <ac:spMkLst>
            <pc:docMk/>
            <pc:sldMk cId="1908357133" sldId="257"/>
            <ac:spMk id="21" creationId="{83C98ABE-055B-441F-B07E-44F97F083C39}"/>
          </ac:spMkLst>
        </pc:spChg>
        <pc:spChg chg="add del">
          <ac:chgData name="Maya Kirkby" userId="82682e6f80bc377e" providerId="LiveId" clId="{BFEF9128-90E7-4061-B25C-1C6C3C54E369}" dt="2022-09-12T14:33:49.467" v="42" actId="26606"/>
          <ac:spMkLst>
            <pc:docMk/>
            <pc:sldMk cId="1908357133" sldId="257"/>
            <ac:spMk id="23" creationId="{29FDB030-9B49-4CED-8CCD-4D99382388AC}"/>
          </ac:spMkLst>
        </pc:spChg>
        <pc:spChg chg="add del">
          <ac:chgData name="Maya Kirkby" userId="82682e6f80bc377e" providerId="LiveId" clId="{BFEF9128-90E7-4061-B25C-1C6C3C54E369}" dt="2022-09-12T14:33:49.467" v="42" actId="26606"/>
          <ac:spMkLst>
            <pc:docMk/>
            <pc:sldMk cId="1908357133" sldId="257"/>
            <ac:spMk id="25" creationId="{3783CA14-24A1-485C-8B30-D6A5D87987AD}"/>
          </ac:spMkLst>
        </pc:spChg>
        <pc:spChg chg="add del">
          <ac:chgData name="Maya Kirkby" userId="82682e6f80bc377e" providerId="LiveId" clId="{BFEF9128-90E7-4061-B25C-1C6C3C54E369}" dt="2022-09-12T14:33:49.467" v="42" actId="26606"/>
          <ac:spMkLst>
            <pc:docMk/>
            <pc:sldMk cId="1908357133" sldId="257"/>
            <ac:spMk id="27" creationId="{9A97C86A-04D6-40F7-AE84-31AB43E6A846}"/>
          </ac:spMkLst>
        </pc:spChg>
        <pc:spChg chg="add del">
          <ac:chgData name="Maya Kirkby" userId="82682e6f80bc377e" providerId="LiveId" clId="{BFEF9128-90E7-4061-B25C-1C6C3C54E369}" dt="2022-09-12T14:33:49.467" v="42" actId="26606"/>
          <ac:spMkLst>
            <pc:docMk/>
            <pc:sldMk cId="1908357133" sldId="257"/>
            <ac:spMk id="29" creationId="{FF9F2414-84E8-453E-B1F3-389FDE8192D9}"/>
          </ac:spMkLst>
        </pc:spChg>
        <pc:spChg chg="add del">
          <ac:chgData name="Maya Kirkby" userId="82682e6f80bc377e" providerId="LiveId" clId="{BFEF9128-90E7-4061-B25C-1C6C3C54E369}" dt="2022-09-12T14:33:49.467" v="42" actId="26606"/>
          <ac:spMkLst>
            <pc:docMk/>
            <pc:sldMk cId="1908357133" sldId="257"/>
            <ac:spMk id="31" creationId="{3ECA69A1-7536-43AC-85EF-C7106179F5ED}"/>
          </ac:spMkLst>
        </pc:spChg>
        <pc:spChg chg="add del">
          <ac:chgData name="Maya Kirkby" userId="82682e6f80bc377e" providerId="LiveId" clId="{BFEF9128-90E7-4061-B25C-1C6C3C54E369}" dt="2022-09-12T14:33:56.628" v="44" actId="26606"/>
          <ac:spMkLst>
            <pc:docMk/>
            <pc:sldMk cId="1908357133" sldId="257"/>
            <ac:spMk id="33" creationId="{2B566528-1B12-4246-9431-5C2D7D081168}"/>
          </ac:spMkLst>
        </pc:spChg>
        <pc:spChg chg="add del">
          <ac:chgData name="Maya Kirkby" userId="82682e6f80bc377e" providerId="LiveId" clId="{BFEF9128-90E7-4061-B25C-1C6C3C54E369}" dt="2022-09-12T14:33:56.628" v="44" actId="26606"/>
          <ac:spMkLst>
            <pc:docMk/>
            <pc:sldMk cId="1908357133" sldId="257"/>
            <ac:spMk id="34" creationId="{8A2C3C3D-428F-B4EF-0C8F-04856FD68021}"/>
          </ac:spMkLst>
        </pc:spChg>
        <pc:spChg chg="add del">
          <ac:chgData name="Maya Kirkby" userId="82682e6f80bc377e" providerId="LiveId" clId="{BFEF9128-90E7-4061-B25C-1C6C3C54E369}" dt="2022-09-12T14:33:56.628" v="44" actId="26606"/>
          <ac:spMkLst>
            <pc:docMk/>
            <pc:sldMk cId="1908357133" sldId="257"/>
            <ac:spMk id="35" creationId="{E0DBC4D4-F157-C3CC-6060-BFBC623AD393}"/>
          </ac:spMkLst>
        </pc:spChg>
        <pc:spChg chg="add del">
          <ac:chgData name="Maya Kirkby" userId="82682e6f80bc377e" providerId="LiveId" clId="{BFEF9128-90E7-4061-B25C-1C6C3C54E369}" dt="2022-09-12T14:33:59.179" v="46" actId="26606"/>
          <ac:spMkLst>
            <pc:docMk/>
            <pc:sldMk cId="1908357133" sldId="257"/>
            <ac:spMk id="41" creationId="{8A2C3C3D-428F-B4EF-0C8F-04856FD68021}"/>
          </ac:spMkLst>
        </pc:spChg>
        <pc:spChg chg="add del">
          <ac:chgData name="Maya Kirkby" userId="82682e6f80bc377e" providerId="LiveId" clId="{BFEF9128-90E7-4061-B25C-1C6C3C54E369}" dt="2022-09-12T14:33:59.179" v="46" actId="26606"/>
          <ac:spMkLst>
            <pc:docMk/>
            <pc:sldMk cId="1908357133" sldId="257"/>
            <ac:spMk id="42" creationId="{E0DBC4D4-F157-C3CC-6060-BFBC623AD393}"/>
          </ac:spMkLst>
        </pc:spChg>
        <pc:spChg chg="add del">
          <ac:chgData name="Maya Kirkby" userId="82682e6f80bc377e" providerId="LiveId" clId="{BFEF9128-90E7-4061-B25C-1C6C3C54E369}" dt="2022-09-12T14:33:59.179" v="46" actId="26606"/>
          <ac:spMkLst>
            <pc:docMk/>
            <pc:sldMk cId="1908357133" sldId="257"/>
            <ac:spMk id="43" creationId="{46F7435D-E3DB-47B1-BA61-B00ACC83A9DE}"/>
          </ac:spMkLst>
        </pc:spChg>
        <pc:spChg chg="add del">
          <ac:chgData name="Maya Kirkby" userId="82682e6f80bc377e" providerId="LiveId" clId="{BFEF9128-90E7-4061-B25C-1C6C3C54E369}" dt="2022-09-12T14:33:59.179" v="46" actId="26606"/>
          <ac:spMkLst>
            <pc:docMk/>
            <pc:sldMk cId="1908357133" sldId="257"/>
            <ac:spMk id="44" creationId="{F263A0B5-F8C4-4116-809F-78A768EA79A6}"/>
          </ac:spMkLst>
        </pc:spChg>
        <pc:spChg chg="add del">
          <ac:chgData name="Maya Kirkby" userId="82682e6f80bc377e" providerId="LiveId" clId="{BFEF9128-90E7-4061-B25C-1C6C3C54E369}" dt="2022-09-24T15:45:58.531" v="198" actId="26606"/>
          <ac:spMkLst>
            <pc:docMk/>
            <pc:sldMk cId="1908357133" sldId="257"/>
            <ac:spMk id="46" creationId="{2B97F24A-32CE-4C1C-A50D-3016B394DCFB}"/>
          </ac:spMkLst>
        </pc:spChg>
        <pc:spChg chg="add mod">
          <ac:chgData name="Maya Kirkby" userId="82682e6f80bc377e" providerId="LiveId" clId="{BFEF9128-90E7-4061-B25C-1C6C3C54E369}" dt="2022-09-24T15:45:58.531" v="198" actId="26606"/>
          <ac:spMkLst>
            <pc:docMk/>
            <pc:sldMk cId="1908357133" sldId="257"/>
            <ac:spMk id="47" creationId="{8A2C3C3D-428F-B4EF-0C8F-04856FD68021}"/>
          </ac:spMkLst>
        </pc:spChg>
        <pc:spChg chg="add del">
          <ac:chgData name="Maya Kirkby" userId="82682e6f80bc377e" providerId="LiveId" clId="{BFEF9128-90E7-4061-B25C-1C6C3C54E369}" dt="2022-09-24T15:45:58.531" v="198" actId="26606"/>
          <ac:spMkLst>
            <pc:docMk/>
            <pc:sldMk cId="1908357133" sldId="257"/>
            <ac:spMk id="48" creationId="{CD8B4F24-440B-49E9-B85D-733523DC064B}"/>
          </ac:spMkLst>
        </pc:spChg>
        <pc:spChg chg="add mod">
          <ac:chgData name="Maya Kirkby" userId="82682e6f80bc377e" providerId="LiveId" clId="{BFEF9128-90E7-4061-B25C-1C6C3C54E369}" dt="2022-09-24T16:02:39.380" v="532" actId="20577"/>
          <ac:spMkLst>
            <pc:docMk/>
            <pc:sldMk cId="1908357133" sldId="257"/>
            <ac:spMk id="49" creationId="{E0DBC4D4-F157-C3CC-6060-BFBC623AD393}"/>
          </ac:spMkLst>
        </pc:spChg>
        <pc:spChg chg="add">
          <ac:chgData name="Maya Kirkby" userId="82682e6f80bc377e" providerId="LiveId" clId="{BFEF9128-90E7-4061-B25C-1C6C3C54E369}" dt="2022-09-24T15:45:58.531" v="198" actId="26606"/>
          <ac:spMkLst>
            <pc:docMk/>
            <pc:sldMk cId="1908357133" sldId="257"/>
            <ac:spMk id="54" creationId="{33CD251C-A887-4D2F-925B-FC097198538B}"/>
          </ac:spMkLst>
        </pc:spChg>
        <pc:spChg chg="add">
          <ac:chgData name="Maya Kirkby" userId="82682e6f80bc377e" providerId="LiveId" clId="{BFEF9128-90E7-4061-B25C-1C6C3C54E369}" dt="2022-09-24T15:45:58.531" v="198" actId="26606"/>
          <ac:spMkLst>
            <pc:docMk/>
            <pc:sldMk cId="1908357133" sldId="257"/>
            <ac:spMk id="56" creationId="{B19D093C-27FB-4032-B282-42C4563F257C}"/>
          </ac:spMkLst>
        </pc:spChg>
        <pc:grpChg chg="add del">
          <ac:chgData name="Maya Kirkby" userId="82682e6f80bc377e" providerId="LiveId" clId="{BFEF9128-90E7-4061-B25C-1C6C3C54E369}" dt="2022-09-12T14:33:56.628" v="44" actId="26606"/>
          <ac:grpSpMkLst>
            <pc:docMk/>
            <pc:sldMk cId="1908357133" sldId="257"/>
            <ac:grpSpMk id="36" creationId="{828A5161-06F1-46CF-8AD7-844680A59E13}"/>
          </ac:grpSpMkLst>
        </pc:grpChg>
        <pc:grpChg chg="add del">
          <ac:chgData name="Maya Kirkby" userId="82682e6f80bc377e" providerId="LiveId" clId="{BFEF9128-90E7-4061-B25C-1C6C3C54E369}" dt="2022-09-12T14:33:56.628" v="44" actId="26606"/>
          <ac:grpSpMkLst>
            <pc:docMk/>
            <pc:sldMk cId="1908357133" sldId="257"/>
            <ac:grpSpMk id="38" creationId="{5995D10D-E9C9-47DB-AE7E-801FEF38F5C9}"/>
          </ac:grpSpMkLst>
        </pc:grpChg>
        <pc:grpChg chg="add">
          <ac:chgData name="Maya Kirkby" userId="82682e6f80bc377e" providerId="LiveId" clId="{BFEF9128-90E7-4061-B25C-1C6C3C54E369}" dt="2022-09-24T15:45:58.531" v="198" actId="26606"/>
          <ac:grpSpMkLst>
            <pc:docMk/>
            <pc:sldMk cId="1908357133" sldId="257"/>
            <ac:grpSpMk id="58" creationId="{35EE815E-1BD3-4777-B652-6D98825BF66B}"/>
          </ac:grpSpMkLst>
        </pc:grpChg>
        <pc:picChg chg="mod">
          <ac:chgData name="Maya Kirkby" userId="82682e6f80bc377e" providerId="LiveId" clId="{BFEF9128-90E7-4061-B25C-1C6C3C54E369}" dt="2022-09-24T15:45:58.531" v="198" actId="26606"/>
          <ac:picMkLst>
            <pc:docMk/>
            <pc:sldMk cId="1908357133" sldId="257"/>
            <ac:picMk id="5" creationId="{A49FCF3E-8C46-DF20-CA04-DB09A4885AE7}"/>
          </ac:picMkLst>
        </pc:picChg>
      </pc:sldChg>
      <pc:sldChg chg="addSp delSp modSp new mod setBg modClrScheme setClrOvrMap delDesignElem chgLayout">
        <pc:chgData name="Maya Kirkby" userId="82682e6f80bc377e" providerId="LiveId" clId="{BFEF9128-90E7-4061-B25C-1C6C3C54E369}" dt="2022-10-01T11:13:26.207" v="2397" actId="20577"/>
        <pc:sldMkLst>
          <pc:docMk/>
          <pc:sldMk cId="2621968028" sldId="258"/>
        </pc:sldMkLst>
        <pc:spChg chg="mod ord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2" creationId="{9D69B45C-5E38-F2E1-9608-28D943D8BCDB}"/>
          </ac:spMkLst>
        </pc:spChg>
        <pc:spChg chg="add del mod ord">
          <ac:chgData name="Maya Kirkby" userId="82682e6f80bc377e" providerId="LiveId" clId="{BFEF9128-90E7-4061-B25C-1C6C3C54E369}" dt="2022-09-26T12:00:27.211" v="616" actId="700"/>
          <ac:spMkLst>
            <pc:docMk/>
            <pc:sldMk cId="2621968028" sldId="258"/>
            <ac:spMk id="3" creationId="{3B3445EF-B3B3-D990-0DAA-702E281D0BD0}"/>
          </ac:spMkLst>
        </pc:spChg>
        <pc:spChg chg="del">
          <ac:chgData name="Maya Kirkby" userId="82682e6f80bc377e" providerId="LiveId" clId="{BFEF9128-90E7-4061-B25C-1C6C3C54E369}" dt="2022-09-12T14:24:02.652" v="35" actId="22"/>
          <ac:spMkLst>
            <pc:docMk/>
            <pc:sldMk cId="2621968028" sldId="258"/>
            <ac:spMk id="3" creationId="{AB891D89-B6CA-DDCF-1CCE-D7D08B3B4F4B}"/>
          </ac:spMkLst>
        </pc:spChg>
        <pc:spChg chg="add del mod ord">
          <ac:chgData name="Maya Kirkby" userId="82682e6f80bc377e" providerId="LiveId" clId="{BFEF9128-90E7-4061-B25C-1C6C3C54E369}" dt="2022-09-26T12:00:27.211" v="616" actId="700"/>
          <ac:spMkLst>
            <pc:docMk/>
            <pc:sldMk cId="2621968028" sldId="258"/>
            <ac:spMk id="4" creationId="{C6EBC171-948E-11B2-F164-FF5DDF683814}"/>
          </ac:spMkLst>
        </pc:spChg>
        <pc:spChg chg="add del mod ord">
          <ac:chgData name="Maya Kirkby" userId="82682e6f80bc377e" providerId="LiveId" clId="{BFEF9128-90E7-4061-B25C-1C6C3C54E369}" dt="2022-09-26T12:00:27.211" v="616" actId="700"/>
          <ac:spMkLst>
            <pc:docMk/>
            <pc:sldMk cId="2621968028" sldId="258"/>
            <ac:spMk id="6" creationId="{1C44C327-AE78-4FA4-E36D-BAD17A892C25}"/>
          </ac:spMkLst>
        </pc:spChg>
        <pc:spChg chg="add del">
          <ac:chgData name="Maya Kirkby" userId="82682e6f80bc377e" providerId="LiveId" clId="{BFEF9128-90E7-4061-B25C-1C6C3C54E369}" dt="2022-09-12T14:24:09.362" v="37" actId="26606"/>
          <ac:spMkLst>
            <pc:docMk/>
            <pc:sldMk cId="2621968028" sldId="258"/>
            <ac:spMk id="9" creationId="{408AD56F-42F9-5FF0-339A-50F0937326EC}"/>
          </ac:spMkLst>
        </pc:spChg>
        <pc:spChg chg="add del">
          <ac:chgData name="Maya Kirkby" userId="82682e6f80bc377e" providerId="LiveId" clId="{BFEF9128-90E7-4061-B25C-1C6C3C54E369}" dt="2022-09-12T14:24:09.362" v="37" actId="26606"/>
          <ac:spMkLst>
            <pc:docMk/>
            <pc:sldMk cId="2621968028" sldId="258"/>
            <ac:spMk id="12" creationId="{2B566528-1B12-4246-9431-5C2D7D081168}"/>
          </ac:spMkLst>
        </pc:spChg>
        <pc:spChg chg="add del">
          <ac:chgData name="Maya Kirkby" userId="82682e6f80bc377e" providerId="LiveId" clId="{BFEF9128-90E7-4061-B25C-1C6C3C54E369}" dt="2022-09-12T14:24:10.610" v="39" actId="26606"/>
          <ac:spMkLst>
            <pc:docMk/>
            <pc:sldMk cId="2621968028" sldId="258"/>
            <ac:spMk id="22" creationId="{0E3596DD-156A-473E-9BB3-C6A29F7574E9}"/>
          </ac:spMkLst>
        </pc:spChg>
        <pc:spChg chg="add del">
          <ac:chgData name="Maya Kirkby" userId="82682e6f80bc377e" providerId="LiveId" clId="{BFEF9128-90E7-4061-B25C-1C6C3C54E369}" dt="2022-09-12T14:24:10.610" v="39" actId="26606"/>
          <ac:spMkLst>
            <pc:docMk/>
            <pc:sldMk cId="2621968028" sldId="258"/>
            <ac:spMk id="23" creationId="{2C46C4D6-C474-4E92-B52E-944C1118F7B6}"/>
          </ac:spMkLst>
        </pc:spChg>
        <pc:spChg chg="add del">
          <ac:chgData name="Maya Kirkby" userId="82682e6f80bc377e" providerId="LiveId" clId="{BFEF9128-90E7-4061-B25C-1C6C3C54E369}" dt="2022-09-12T14:24:10.610" v="39" actId="26606"/>
          <ac:spMkLst>
            <pc:docMk/>
            <pc:sldMk cId="2621968028" sldId="258"/>
            <ac:spMk id="24" creationId="{57250A54-FD5B-9F2B-9084-DC42843F8674}"/>
          </ac:spMkLst>
        </pc:spChg>
        <pc:spChg chg="add del">
          <ac:chgData name="Maya Kirkby" userId="82682e6f80bc377e" providerId="LiveId" clId="{BFEF9128-90E7-4061-B25C-1C6C3C54E369}" dt="2022-09-24T15:46:07.158" v="201" actId="26606"/>
          <ac:spMkLst>
            <pc:docMk/>
            <pc:sldMk cId="2621968028" sldId="258"/>
            <ac:spMk id="26" creationId="{2B566528-1B12-4246-9431-5C2D7D081168}"/>
          </ac:spMkLst>
        </pc:spChg>
        <pc:spChg chg="add mod ord">
          <ac:chgData name="Maya Kirkby" userId="82682e6f80bc377e" providerId="LiveId" clId="{BFEF9128-90E7-4061-B25C-1C6C3C54E369}" dt="2022-10-01T11:13:26.207" v="2397" actId="20577"/>
          <ac:spMkLst>
            <pc:docMk/>
            <pc:sldMk cId="2621968028" sldId="258"/>
            <ac:spMk id="27" creationId="{408AD56F-42F9-5FF0-339A-50F0937326EC}"/>
          </ac:spMkLst>
        </pc:spChg>
        <pc:spChg chg="add del">
          <ac:chgData name="Maya Kirkby" userId="82682e6f80bc377e" providerId="LiveId" clId="{BFEF9128-90E7-4061-B25C-1C6C3C54E369}" dt="2022-09-24T15:46:07.150" v="200" actId="26606"/>
          <ac:spMkLst>
            <pc:docMk/>
            <pc:sldMk cId="2621968028" sldId="258"/>
            <ac:spMk id="34" creationId="{C7FA33FF-088D-4F16-95A2-2C64D353DEA8}"/>
          </ac:spMkLst>
        </pc:spChg>
        <pc:spChg chg="add del">
          <ac:chgData name="Maya Kirkby" userId="82682e6f80bc377e" providerId="LiveId" clId="{BFEF9128-90E7-4061-B25C-1C6C3C54E369}" dt="2022-09-24T15:46:07.150" v="200" actId="26606"/>
          <ac:spMkLst>
            <pc:docMk/>
            <pc:sldMk cId="2621968028" sldId="258"/>
            <ac:spMk id="36" creationId="{A376EFB1-01CF-419F-ABF1-2AF02BBFCBD1}"/>
          </ac:spMkLst>
        </pc:spChg>
        <pc:spChg chg="add del">
          <ac:chgData name="Maya Kirkby" userId="82682e6f80bc377e" providerId="LiveId" clId="{BFEF9128-90E7-4061-B25C-1C6C3C54E369}" dt="2022-09-24T15:46:07.150" v="200" actId="26606"/>
          <ac:spMkLst>
            <pc:docMk/>
            <pc:sldMk cId="2621968028" sldId="258"/>
            <ac:spMk id="38" creationId="{FF9DEA15-78BD-4750-AA18-B9F28A6D5AB8}"/>
          </ac:spMkLst>
        </pc:spChg>
        <pc:spChg chg="add del">
          <ac:chgData name="Maya Kirkby" userId="82682e6f80bc377e" providerId="LiveId" clId="{BFEF9128-90E7-4061-B25C-1C6C3C54E369}" dt="2022-09-24T15:46:38.100" v="207" actId="26606"/>
          <ac:spMkLst>
            <pc:docMk/>
            <pc:sldMk cId="2621968028" sldId="258"/>
            <ac:spMk id="41" creationId="{33CD251C-A887-4D2F-925B-FC097198538B}"/>
          </ac:spMkLst>
        </pc:spChg>
        <pc:spChg chg="add del">
          <ac:chgData name="Maya Kirkby" userId="82682e6f80bc377e" providerId="LiveId" clId="{BFEF9128-90E7-4061-B25C-1C6C3C54E369}" dt="2022-09-24T15:46:38.100" v="207" actId="26606"/>
          <ac:spMkLst>
            <pc:docMk/>
            <pc:sldMk cId="2621968028" sldId="258"/>
            <ac:spMk id="42" creationId="{3B2069EE-A08E-44F0-B3F9-3CF8CC2DCAD5}"/>
          </ac:spMkLst>
        </pc:spChg>
        <pc:spChg chg="add del">
          <ac:chgData name="Maya Kirkby" userId="82682e6f80bc377e" providerId="LiveId" clId="{BFEF9128-90E7-4061-B25C-1C6C3C54E369}" dt="2022-09-24T15:46:38.094" v="206" actId="26606"/>
          <ac:spMkLst>
            <pc:docMk/>
            <pc:sldMk cId="2621968028" sldId="258"/>
            <ac:spMk id="48" creationId="{A29398BB-6F62-472B-88B2-8D942FEBFB20}"/>
          </ac:spMkLst>
        </pc:spChg>
        <pc:spChg chg="add del">
          <ac:chgData name="Maya Kirkby" userId="82682e6f80bc377e" providerId="LiveId" clId="{BFEF9128-90E7-4061-B25C-1C6C3C54E369}" dt="2022-09-24T15:46:38.094" v="206" actId="26606"/>
          <ac:spMkLst>
            <pc:docMk/>
            <pc:sldMk cId="2621968028" sldId="258"/>
            <ac:spMk id="50" creationId="{74F93062-C8C5-49C4-B90F-AA5653D572D2}"/>
          </ac:spMkLst>
        </pc:spChg>
        <pc:spChg chg="add del">
          <ac:chgData name="Maya Kirkby" userId="82682e6f80bc377e" providerId="LiveId" clId="{BFEF9128-90E7-4061-B25C-1C6C3C54E369}" dt="2022-09-26T11:56:56.868" v="594" actId="26606"/>
          <ac:spMkLst>
            <pc:docMk/>
            <pc:sldMk cId="2621968028" sldId="258"/>
            <ac:spMk id="55" creationId="{33CD251C-A887-4D2F-925B-FC097198538B}"/>
          </ac:spMkLst>
        </pc:spChg>
        <pc:spChg chg="add del">
          <ac:chgData name="Maya Kirkby" userId="82682e6f80bc377e" providerId="LiveId" clId="{BFEF9128-90E7-4061-B25C-1C6C3C54E369}" dt="2022-09-26T11:56:56.868" v="594" actId="26606"/>
          <ac:spMkLst>
            <pc:docMk/>
            <pc:sldMk cId="2621968028" sldId="258"/>
            <ac:spMk id="56" creationId="{3B2069EE-A08E-44F0-B3F9-3CF8CC2DCAD5}"/>
          </ac:spMkLst>
        </pc:spChg>
        <pc:spChg chg="add del">
          <ac:chgData name="Maya Kirkby" userId="82682e6f80bc377e" providerId="LiveId" clId="{BFEF9128-90E7-4061-B25C-1C6C3C54E369}" dt="2022-09-26T12:12:11.252" v="816" actId="26606"/>
          <ac:spMkLst>
            <pc:docMk/>
            <pc:sldMk cId="2621968028" sldId="258"/>
            <ac:spMk id="61" creationId="{73DE2CFE-42F2-48F0-8706-5264E012B10C}"/>
          </ac:spMkLst>
        </pc:spChg>
        <pc:spChg chg="add del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66" creationId="{B775CD93-9DF2-48CB-9F57-1BCA9A46C7FA}"/>
          </ac:spMkLst>
        </pc:spChg>
        <pc:spChg chg="add del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68" creationId="{E186B68C-84BC-4A6E-99D1-EE87483C1349}"/>
          </ac:spMkLst>
        </pc:spChg>
        <pc:spChg chg="add del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70" creationId="{6166C6D1-23AC-49C4-BA07-238E4E9F8CEB}"/>
          </ac:spMkLst>
        </pc:spChg>
        <pc:spChg chg="add del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72" creationId="{33A87B69-D1B1-4DA7-B224-F220FC5235E6}"/>
          </ac:spMkLst>
        </pc:spChg>
        <pc:spChg chg="add del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74" creationId="{1C091803-41C2-48E0-9228-5148460C7479}"/>
          </ac:spMkLst>
        </pc:spChg>
        <pc:spChg chg="add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79" creationId="{9A724DBA-D2D9-471E-8ED7-2015DDD950DF}"/>
          </ac:spMkLst>
        </pc:spChg>
        <pc:spChg chg="add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81" creationId="{08980754-6F4B-43C9-B9BE-127B6BED6586}"/>
          </ac:spMkLst>
        </pc:spChg>
        <pc:spChg chg="add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83" creationId="{2C1BBA94-3F40-40AA-8BB9-E69E25E537C1}"/>
          </ac:spMkLst>
        </pc:spChg>
        <pc:spChg chg="add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85" creationId="{169CC832-2974-4E8D-90ED-3E2941BA7336}"/>
          </ac:spMkLst>
        </pc:spChg>
        <pc:spChg chg="add">
          <ac:chgData name="Maya Kirkby" userId="82682e6f80bc377e" providerId="LiveId" clId="{BFEF9128-90E7-4061-B25C-1C6C3C54E369}" dt="2022-09-26T12:18:45.289" v="832" actId="26606"/>
          <ac:spMkLst>
            <pc:docMk/>
            <pc:sldMk cId="2621968028" sldId="258"/>
            <ac:spMk id="87" creationId="{55222F96-971A-4F90-B841-6BAB416C7AC1}"/>
          </ac:spMkLst>
        </pc:spChg>
        <pc:grpChg chg="add del">
          <ac:chgData name="Maya Kirkby" userId="82682e6f80bc377e" providerId="LiveId" clId="{BFEF9128-90E7-4061-B25C-1C6C3C54E369}" dt="2022-09-12T14:24:09.362" v="37" actId="26606"/>
          <ac:grpSpMkLst>
            <pc:docMk/>
            <pc:sldMk cId="2621968028" sldId="258"/>
            <ac:grpSpMk id="14" creationId="{828A5161-06F1-46CF-8AD7-844680A59E13}"/>
          </ac:grpSpMkLst>
        </pc:grpChg>
        <pc:grpChg chg="add del">
          <ac:chgData name="Maya Kirkby" userId="82682e6f80bc377e" providerId="LiveId" clId="{BFEF9128-90E7-4061-B25C-1C6C3C54E369}" dt="2022-09-12T14:24:09.362" v="37" actId="26606"/>
          <ac:grpSpMkLst>
            <pc:docMk/>
            <pc:sldMk cId="2621968028" sldId="258"/>
            <ac:grpSpMk id="18" creationId="{5995D10D-E9C9-47DB-AE7E-801FEF38F5C9}"/>
          </ac:grpSpMkLst>
        </pc:grpChg>
        <pc:grpChg chg="add del">
          <ac:chgData name="Maya Kirkby" userId="82682e6f80bc377e" providerId="LiveId" clId="{BFEF9128-90E7-4061-B25C-1C6C3C54E369}" dt="2022-09-24T15:46:07.158" v="201" actId="26606"/>
          <ac:grpSpMkLst>
            <pc:docMk/>
            <pc:sldMk cId="2621968028" sldId="258"/>
            <ac:grpSpMk id="28" creationId="{828A5161-06F1-46CF-8AD7-844680A59E13}"/>
          </ac:grpSpMkLst>
        </pc:grpChg>
        <pc:grpChg chg="add del">
          <ac:chgData name="Maya Kirkby" userId="82682e6f80bc377e" providerId="LiveId" clId="{BFEF9128-90E7-4061-B25C-1C6C3C54E369}" dt="2022-09-24T15:46:07.158" v="201" actId="26606"/>
          <ac:grpSpMkLst>
            <pc:docMk/>
            <pc:sldMk cId="2621968028" sldId="258"/>
            <ac:grpSpMk id="29" creationId="{5995D10D-E9C9-47DB-AE7E-801FEF38F5C9}"/>
          </ac:grpSpMkLst>
        </pc:grpChg>
        <pc:grpChg chg="add del">
          <ac:chgData name="Maya Kirkby" userId="82682e6f80bc377e" providerId="LiveId" clId="{BFEF9128-90E7-4061-B25C-1C6C3C54E369}" dt="2022-09-24T15:46:38.100" v="207" actId="26606"/>
          <ac:grpSpMkLst>
            <pc:docMk/>
            <pc:sldMk cId="2621968028" sldId="258"/>
            <ac:grpSpMk id="43" creationId="{C9888C69-11CC-40BA-BABF-F9B7E11C9156}"/>
          </ac:grpSpMkLst>
        </pc:grpChg>
        <pc:grpChg chg="add del">
          <ac:chgData name="Maya Kirkby" userId="82682e6f80bc377e" providerId="LiveId" clId="{BFEF9128-90E7-4061-B25C-1C6C3C54E369}" dt="2022-09-26T11:56:56.868" v="594" actId="26606"/>
          <ac:grpSpMkLst>
            <pc:docMk/>
            <pc:sldMk cId="2621968028" sldId="258"/>
            <ac:grpSpMk id="52" creationId="{C9888C69-11CC-40BA-BABF-F9B7E11C9156}"/>
          </ac:grpSpMkLst>
        </pc:grpChg>
        <pc:picChg chg="add mod ord">
          <ac:chgData name="Maya Kirkby" userId="82682e6f80bc377e" providerId="LiveId" clId="{BFEF9128-90E7-4061-B25C-1C6C3C54E369}" dt="2022-09-26T12:18:45.289" v="832" actId="26606"/>
          <ac:picMkLst>
            <pc:docMk/>
            <pc:sldMk cId="2621968028" sldId="258"/>
            <ac:picMk id="5" creationId="{B5F86F9B-7EE7-D2D2-4A95-A10AA8852822}"/>
          </ac:picMkLst>
        </pc:picChg>
      </pc:sldChg>
      <pc:sldChg chg="addSp delSp modSp new mod ord setBg modClrScheme chgLayout">
        <pc:chgData name="Maya Kirkby" userId="82682e6f80bc377e" providerId="LiveId" clId="{BFEF9128-90E7-4061-B25C-1C6C3C54E369}" dt="2022-10-01T11:32:44.233" v="2416" actId="26606"/>
        <pc:sldMkLst>
          <pc:docMk/>
          <pc:sldMk cId="4198108041" sldId="259"/>
        </pc:sldMkLst>
        <pc:spChg chg="add del mod ord">
          <ac:chgData name="Maya Kirkby" userId="82682e6f80bc377e" providerId="LiveId" clId="{BFEF9128-90E7-4061-B25C-1C6C3C54E369}" dt="2022-10-01T11:32:44.233" v="2416" actId="26606"/>
          <ac:spMkLst>
            <pc:docMk/>
            <pc:sldMk cId="4198108041" sldId="259"/>
            <ac:spMk id="2" creationId="{19776551-DBEE-249A-6451-CB544828A6EA}"/>
          </ac:spMkLst>
        </pc:spChg>
        <pc:spChg chg="del mod">
          <ac:chgData name="Maya Kirkby" userId="82682e6f80bc377e" providerId="LiveId" clId="{BFEF9128-90E7-4061-B25C-1C6C3C54E369}" dt="2022-09-26T12:36:26.285" v="862" actId="22"/>
          <ac:spMkLst>
            <pc:docMk/>
            <pc:sldMk cId="4198108041" sldId="259"/>
            <ac:spMk id="3" creationId="{1900F0B3-996B-B95C-1CF7-0E314774C13D}"/>
          </ac:spMkLst>
        </pc:spChg>
        <pc:spChg chg="add del mod ord">
          <ac:chgData name="Maya Kirkby" userId="82682e6f80bc377e" providerId="LiveId" clId="{BFEF9128-90E7-4061-B25C-1C6C3C54E369}" dt="2022-09-26T12:37:01.581" v="866" actId="700"/>
          <ac:spMkLst>
            <pc:docMk/>
            <pc:sldMk cId="4198108041" sldId="259"/>
            <ac:spMk id="6" creationId="{147717BB-5FDC-87AA-233E-C201EA282E88}"/>
          </ac:spMkLst>
        </pc:spChg>
        <pc:spChg chg="add del mod ord">
          <ac:chgData name="Maya Kirkby" userId="82682e6f80bc377e" providerId="LiveId" clId="{BFEF9128-90E7-4061-B25C-1C6C3C54E369}" dt="2022-09-26T12:37:01.581" v="866" actId="700"/>
          <ac:spMkLst>
            <pc:docMk/>
            <pc:sldMk cId="4198108041" sldId="259"/>
            <ac:spMk id="7" creationId="{425B616B-868B-EC86-AAD9-BA70BFDF6F5F}"/>
          </ac:spMkLst>
        </pc:spChg>
        <pc:spChg chg="add del mod">
          <ac:chgData name="Maya Kirkby" userId="82682e6f80bc377e" providerId="LiveId" clId="{BFEF9128-90E7-4061-B25C-1C6C3C54E369}" dt="2022-10-01T11:32:14.129" v="2409" actId="478"/>
          <ac:spMkLst>
            <pc:docMk/>
            <pc:sldMk cId="4198108041" sldId="259"/>
            <ac:spMk id="7" creationId="{D2E2E29B-FDD7-0DB2-45A0-1E4EC0AC0E64}"/>
          </ac:spMkLst>
        </pc:spChg>
        <pc:spChg chg="add del mod ord">
          <ac:chgData name="Maya Kirkby" userId="82682e6f80bc377e" providerId="LiveId" clId="{BFEF9128-90E7-4061-B25C-1C6C3C54E369}" dt="2022-09-26T12:39:49.989" v="934" actId="700"/>
          <ac:spMkLst>
            <pc:docMk/>
            <pc:sldMk cId="4198108041" sldId="259"/>
            <ac:spMk id="8" creationId="{FE7E9072-16C7-D66C-6DD7-577CFED7F601}"/>
          </ac:spMkLst>
        </pc:spChg>
        <pc:spChg chg="add mod">
          <ac:chgData name="Maya Kirkby" userId="82682e6f80bc377e" providerId="LiveId" clId="{BFEF9128-90E7-4061-B25C-1C6C3C54E369}" dt="2022-10-01T11:32:44.233" v="2416" actId="26606"/>
          <ac:spMkLst>
            <pc:docMk/>
            <pc:sldMk cId="4198108041" sldId="259"/>
            <ac:spMk id="9" creationId="{44E962DE-8FEA-DE09-3541-AC6D6D299C04}"/>
          </ac:spMkLst>
        </pc:spChg>
        <pc:spChg chg="add del">
          <ac:chgData name="Maya Kirkby" userId="82682e6f80bc377e" providerId="LiveId" clId="{BFEF9128-90E7-4061-B25C-1C6C3C54E369}" dt="2022-10-01T11:32:44.233" v="2416" actId="26606"/>
          <ac:spMkLst>
            <pc:docMk/>
            <pc:sldMk cId="4198108041" sldId="259"/>
            <ac:spMk id="11" creationId="{2550BE34-C2B8-49B8-8519-67A8CAD51AE9}"/>
          </ac:spMkLst>
        </pc:spChg>
        <pc:spChg chg="add del">
          <ac:chgData name="Maya Kirkby" userId="82682e6f80bc377e" providerId="LiveId" clId="{BFEF9128-90E7-4061-B25C-1C6C3C54E369}" dt="2022-09-26T12:36:57.167" v="865" actId="26606"/>
          <ac:spMkLst>
            <pc:docMk/>
            <pc:sldMk cId="4198108041" sldId="259"/>
            <ac:spMk id="12" creationId="{2B566528-1B12-4246-9431-5C2D7D081168}"/>
          </ac:spMkLst>
        </pc:spChg>
        <pc:spChg chg="add del">
          <ac:chgData name="Maya Kirkby" userId="82682e6f80bc377e" providerId="LiveId" clId="{BFEF9128-90E7-4061-B25C-1C6C3C54E369}" dt="2022-10-01T11:32:44.233" v="2416" actId="26606"/>
          <ac:spMkLst>
            <pc:docMk/>
            <pc:sldMk cId="4198108041" sldId="259"/>
            <ac:spMk id="13" creationId="{441CF7D6-A660-431A-B0BB-140A0D5556B6}"/>
          </ac:spMkLst>
        </pc:spChg>
        <pc:spChg chg="add del">
          <ac:chgData name="Maya Kirkby" userId="82682e6f80bc377e" providerId="LiveId" clId="{BFEF9128-90E7-4061-B25C-1C6C3C54E369}" dt="2022-10-01T11:32:44.233" v="2416" actId="26606"/>
          <ac:spMkLst>
            <pc:docMk/>
            <pc:sldMk cId="4198108041" sldId="259"/>
            <ac:spMk id="16" creationId="{A7457DD9-5A45-400A-AB4B-4B4EDECA25F1}"/>
          </ac:spMkLst>
        </pc:spChg>
        <pc:spChg chg="add del">
          <ac:chgData name="Maya Kirkby" userId="82682e6f80bc377e" providerId="LiveId" clId="{BFEF9128-90E7-4061-B25C-1C6C3C54E369}" dt="2022-10-01T11:32:44.233" v="2416" actId="26606"/>
          <ac:spMkLst>
            <pc:docMk/>
            <pc:sldMk cId="4198108041" sldId="259"/>
            <ac:spMk id="20" creationId="{0570A85B-3810-4F95-97B0-CBF4CCDB381C}"/>
          </ac:spMkLst>
        </pc:spChg>
        <pc:spChg chg="add del">
          <ac:chgData name="Maya Kirkby" userId="82682e6f80bc377e" providerId="LiveId" clId="{BFEF9128-90E7-4061-B25C-1C6C3C54E369}" dt="2022-10-01T11:32:44.233" v="2416" actId="26606"/>
          <ac:spMkLst>
            <pc:docMk/>
            <pc:sldMk cId="4198108041" sldId="259"/>
            <ac:spMk id="22" creationId="{131BAD53-4E89-4F62-BBB7-26359763ED39}"/>
          </ac:spMkLst>
        </pc:spChg>
        <pc:spChg chg="add del">
          <ac:chgData name="Maya Kirkby" userId="82682e6f80bc377e" providerId="LiveId" clId="{BFEF9128-90E7-4061-B25C-1C6C3C54E369}" dt="2022-10-01T11:32:44.233" v="2416" actId="26606"/>
          <ac:spMkLst>
            <pc:docMk/>
            <pc:sldMk cId="4198108041" sldId="259"/>
            <ac:spMk id="23" creationId="{62756DA2-40EB-4C6F-B962-5822FFB54FB6}"/>
          </ac:spMkLst>
        </pc:spChg>
        <pc:spChg chg="add del">
          <ac:chgData name="Maya Kirkby" userId="82682e6f80bc377e" providerId="LiveId" clId="{BFEF9128-90E7-4061-B25C-1C6C3C54E369}" dt="2022-10-01T11:32:39.386" v="2414" actId="26606"/>
          <ac:spMkLst>
            <pc:docMk/>
            <pc:sldMk cId="4198108041" sldId="259"/>
            <ac:spMk id="25" creationId="{2550BE34-C2B8-49B8-8519-67A8CAD51AE9}"/>
          </ac:spMkLst>
        </pc:spChg>
        <pc:spChg chg="add del">
          <ac:chgData name="Maya Kirkby" userId="82682e6f80bc377e" providerId="LiveId" clId="{BFEF9128-90E7-4061-B25C-1C6C3C54E369}" dt="2022-10-01T11:32:39.386" v="2414" actId="26606"/>
          <ac:spMkLst>
            <pc:docMk/>
            <pc:sldMk cId="4198108041" sldId="259"/>
            <ac:spMk id="27" creationId="{A7457DD9-5A45-400A-AB4B-4B4EDECA25F1}"/>
          </ac:spMkLst>
        </pc:spChg>
        <pc:spChg chg="add del">
          <ac:chgData name="Maya Kirkby" userId="82682e6f80bc377e" providerId="LiveId" clId="{BFEF9128-90E7-4061-B25C-1C6C3C54E369}" dt="2022-10-01T11:32:39.386" v="2414" actId="26606"/>
          <ac:spMkLst>
            <pc:docMk/>
            <pc:sldMk cId="4198108041" sldId="259"/>
            <ac:spMk id="29" creationId="{441CF7D6-A660-431A-B0BB-140A0D5556B6}"/>
          </ac:spMkLst>
        </pc:spChg>
        <pc:spChg chg="add del">
          <ac:chgData name="Maya Kirkby" userId="82682e6f80bc377e" providerId="LiveId" clId="{BFEF9128-90E7-4061-B25C-1C6C3C54E369}" dt="2022-10-01T11:32:39.386" v="2414" actId="26606"/>
          <ac:spMkLst>
            <pc:docMk/>
            <pc:sldMk cId="4198108041" sldId="259"/>
            <ac:spMk id="31" creationId="{0570A85B-3810-4F95-97B0-CBF4CCDB381C}"/>
          </ac:spMkLst>
        </pc:spChg>
        <pc:grpChg chg="add del">
          <ac:chgData name="Maya Kirkby" userId="82682e6f80bc377e" providerId="LiveId" clId="{BFEF9128-90E7-4061-B25C-1C6C3C54E369}" dt="2022-09-26T12:36:57.167" v="865" actId="26606"/>
          <ac:grpSpMkLst>
            <pc:docMk/>
            <pc:sldMk cId="4198108041" sldId="259"/>
            <ac:grpSpMk id="14" creationId="{828A5161-06F1-46CF-8AD7-844680A59E13}"/>
          </ac:grpSpMkLst>
        </pc:grpChg>
        <pc:grpChg chg="add del">
          <ac:chgData name="Maya Kirkby" userId="82682e6f80bc377e" providerId="LiveId" clId="{BFEF9128-90E7-4061-B25C-1C6C3C54E369}" dt="2022-09-26T12:36:57.167" v="865" actId="26606"/>
          <ac:grpSpMkLst>
            <pc:docMk/>
            <pc:sldMk cId="4198108041" sldId="259"/>
            <ac:grpSpMk id="18" creationId="{5995D10D-E9C9-47DB-AE7E-801FEF38F5C9}"/>
          </ac:grpSpMkLst>
        </pc:grpChg>
        <pc:picChg chg="add mod">
          <ac:chgData name="Maya Kirkby" userId="82682e6f80bc377e" providerId="LiveId" clId="{BFEF9128-90E7-4061-B25C-1C6C3C54E369}" dt="2022-10-01T11:32:44.233" v="2416" actId="26606"/>
          <ac:picMkLst>
            <pc:docMk/>
            <pc:sldMk cId="4198108041" sldId="259"/>
            <ac:picMk id="4" creationId="{101FCAED-3EF2-3051-E131-20A848799297}"/>
          </ac:picMkLst>
        </pc:picChg>
        <pc:picChg chg="add del mod ord modCrop">
          <ac:chgData name="Maya Kirkby" userId="82682e6f80bc377e" providerId="LiveId" clId="{BFEF9128-90E7-4061-B25C-1C6C3C54E369}" dt="2022-10-01T11:32:01.649" v="2406" actId="478"/>
          <ac:picMkLst>
            <pc:docMk/>
            <pc:sldMk cId="4198108041" sldId="259"/>
            <ac:picMk id="5" creationId="{7C97529B-CEE8-DA40-6254-A18ED697007F}"/>
          </ac:picMkLst>
        </pc:picChg>
      </pc:sldChg>
      <pc:sldChg chg="addSp delSp modSp new mod setBg">
        <pc:chgData name="Maya Kirkby" userId="82682e6f80bc377e" providerId="LiveId" clId="{BFEF9128-90E7-4061-B25C-1C6C3C54E369}" dt="2022-09-27T09:42:32.293" v="2374" actId="20577"/>
        <pc:sldMkLst>
          <pc:docMk/>
          <pc:sldMk cId="2457380858" sldId="260"/>
        </pc:sldMkLst>
        <pc:spChg chg="mod">
          <ac:chgData name="Maya Kirkby" userId="82682e6f80bc377e" providerId="LiveId" clId="{BFEF9128-90E7-4061-B25C-1C6C3C54E369}" dt="2022-09-27T09:41:01.330" v="2257" actId="26606"/>
          <ac:spMkLst>
            <pc:docMk/>
            <pc:sldMk cId="2457380858" sldId="260"/>
            <ac:spMk id="2" creationId="{9164ED63-B9D0-36DB-5524-3E0AC8012565}"/>
          </ac:spMkLst>
        </pc:spChg>
        <pc:spChg chg="del mod">
          <ac:chgData name="Maya Kirkby" userId="82682e6f80bc377e" providerId="LiveId" clId="{BFEF9128-90E7-4061-B25C-1C6C3C54E369}" dt="2022-09-27T09:41:01.330" v="2257" actId="26606"/>
          <ac:spMkLst>
            <pc:docMk/>
            <pc:sldMk cId="2457380858" sldId="260"/>
            <ac:spMk id="3" creationId="{5B36F87E-B0BF-1F02-F151-2DD803F7F914}"/>
          </ac:spMkLst>
        </pc:spChg>
        <pc:spChg chg="add">
          <ac:chgData name="Maya Kirkby" userId="82682e6f80bc377e" providerId="LiveId" clId="{BFEF9128-90E7-4061-B25C-1C6C3C54E369}" dt="2022-09-27T09:41:01.330" v="2257" actId="26606"/>
          <ac:spMkLst>
            <pc:docMk/>
            <pc:sldMk cId="2457380858" sldId="260"/>
            <ac:spMk id="9" creationId="{35DB3719-6FDC-4E5D-891D-FF40B7300F64}"/>
          </ac:spMkLst>
        </pc:spChg>
        <pc:spChg chg="add">
          <ac:chgData name="Maya Kirkby" userId="82682e6f80bc377e" providerId="LiveId" clId="{BFEF9128-90E7-4061-B25C-1C6C3C54E369}" dt="2022-09-27T09:41:01.330" v="2257" actId="26606"/>
          <ac:spMkLst>
            <pc:docMk/>
            <pc:sldMk cId="2457380858" sldId="260"/>
            <ac:spMk id="11" creationId="{E0CBAC23-2E3F-4A90-BA59-F8299F6A5439}"/>
          </ac:spMkLst>
        </pc:spChg>
        <pc:graphicFrameChg chg="add mod">
          <ac:chgData name="Maya Kirkby" userId="82682e6f80bc377e" providerId="LiveId" clId="{BFEF9128-90E7-4061-B25C-1C6C3C54E369}" dt="2022-09-27T09:42:32.293" v="2374" actId="20577"/>
          <ac:graphicFrameMkLst>
            <pc:docMk/>
            <pc:sldMk cId="2457380858" sldId="260"/>
            <ac:graphicFrameMk id="5" creationId="{04AA1C97-AF66-EC32-EFE3-3E7B2ED56CA0}"/>
          </ac:graphicFrameMkLst>
        </pc:graphicFrameChg>
      </pc:sldChg>
      <pc:sldChg chg="addSp delSp modSp add mod modClrScheme delDesignElem chgLayout">
        <pc:chgData name="Maya Kirkby" userId="82682e6f80bc377e" providerId="LiveId" clId="{BFEF9128-90E7-4061-B25C-1C6C3C54E369}" dt="2022-09-27T09:39:15.947" v="2194" actId="20577"/>
        <pc:sldMkLst>
          <pc:docMk/>
          <pc:sldMk cId="2973457447" sldId="261"/>
        </pc:sldMkLst>
        <pc:spChg chg="mod ord">
          <ac:chgData name="Maya Kirkby" userId="82682e6f80bc377e" providerId="LiveId" clId="{BFEF9128-90E7-4061-B25C-1C6C3C54E369}" dt="2022-09-27T09:27:19.183" v="2016" actId="14100"/>
          <ac:spMkLst>
            <pc:docMk/>
            <pc:sldMk cId="2973457447" sldId="261"/>
            <ac:spMk id="2" creationId="{9D69B45C-5E38-F2E1-9608-28D943D8BCDB}"/>
          </ac:spMkLst>
        </pc:spChg>
        <pc:spChg chg="add del mod ord">
          <ac:chgData name="Maya Kirkby" userId="82682e6f80bc377e" providerId="LiveId" clId="{BFEF9128-90E7-4061-B25C-1C6C3C54E369}" dt="2022-09-27T09:39:15.947" v="2194" actId="20577"/>
          <ac:spMkLst>
            <pc:docMk/>
            <pc:sldMk cId="2973457447" sldId="261"/>
            <ac:spMk id="6" creationId="{48EFB68B-2DCD-5603-2747-F5168CD59B5E}"/>
          </ac:spMkLst>
        </pc:spChg>
        <pc:spChg chg="add del mod ord">
          <ac:chgData name="Maya Kirkby" userId="82682e6f80bc377e" providerId="LiveId" clId="{BFEF9128-90E7-4061-B25C-1C6C3C54E369}" dt="2022-09-26T12:09:21.904" v="641" actId="478"/>
          <ac:spMkLst>
            <pc:docMk/>
            <pc:sldMk cId="2973457447" sldId="261"/>
            <ac:spMk id="7" creationId="{AF105D90-01D5-181D-4537-525A724C0CAA}"/>
          </ac:spMkLst>
        </pc:spChg>
        <pc:spChg chg="add del mod ord">
          <ac:chgData name="Maya Kirkby" userId="82682e6f80bc377e" providerId="LiveId" clId="{BFEF9128-90E7-4061-B25C-1C6C3C54E369}" dt="2022-09-26T12:08:27.447" v="629" actId="22"/>
          <ac:spMkLst>
            <pc:docMk/>
            <pc:sldMk cId="2973457447" sldId="261"/>
            <ac:spMk id="8" creationId="{8BAE6FE3-EA98-EA0C-F1CF-B7F2BD8384A6}"/>
          </ac:spMkLst>
        </pc:spChg>
        <pc:spChg chg="add del mod">
          <ac:chgData name="Maya Kirkby" userId="82682e6f80bc377e" providerId="LiveId" clId="{BFEF9128-90E7-4061-B25C-1C6C3C54E369}" dt="2022-09-26T12:08:57.822" v="631" actId="22"/>
          <ac:spMkLst>
            <pc:docMk/>
            <pc:sldMk cId="2973457447" sldId="261"/>
            <ac:spMk id="14" creationId="{705FAEA3-9A47-431D-CB02-D4314EFB13BD}"/>
          </ac:spMkLst>
        </pc:spChg>
        <pc:spChg chg="add del mod">
          <ac:chgData name="Maya Kirkby" userId="82682e6f80bc377e" providerId="LiveId" clId="{BFEF9128-90E7-4061-B25C-1C6C3C54E369}" dt="2022-09-27T09:26:01.232" v="1989" actId="767"/>
          <ac:spMkLst>
            <pc:docMk/>
            <pc:sldMk cId="2973457447" sldId="261"/>
            <ac:spMk id="17" creationId="{DA48A98B-4464-7E76-DF48-67083527CAA7}"/>
          </ac:spMkLst>
        </pc:spChg>
        <pc:spChg chg="add">
          <ac:chgData name="Maya Kirkby" userId="82682e6f80bc377e" providerId="LiveId" clId="{BFEF9128-90E7-4061-B25C-1C6C3C54E369}" dt="2022-09-26T12:12:45.907" v="824" actId="26606"/>
          <ac:spMkLst>
            <pc:docMk/>
            <pc:sldMk cId="2973457447" sldId="261"/>
            <ac:spMk id="18" creationId="{04357C93-F0CB-4A1C-8F77-4E9063789819}"/>
          </ac:spMkLst>
        </pc:spChg>
        <pc:spChg chg="add del mod">
          <ac:chgData name="Maya Kirkby" userId="82682e6f80bc377e" providerId="LiveId" clId="{BFEF9128-90E7-4061-B25C-1C6C3C54E369}" dt="2022-09-27T09:25:59.603" v="1988"/>
          <ac:spMkLst>
            <pc:docMk/>
            <pc:sldMk cId="2973457447" sldId="261"/>
            <ac:spMk id="19" creationId="{1346B153-2D27-D145-6774-B62F62B40C73}"/>
          </ac:spMkLst>
        </pc:spChg>
        <pc:spChg chg="add">
          <ac:chgData name="Maya Kirkby" userId="82682e6f80bc377e" providerId="LiveId" clId="{BFEF9128-90E7-4061-B25C-1C6C3C54E369}" dt="2022-09-26T12:12:45.907" v="824" actId="26606"/>
          <ac:spMkLst>
            <pc:docMk/>
            <pc:sldMk cId="2973457447" sldId="261"/>
            <ac:spMk id="21" creationId="{521C4EA8-6B83-4338-913D-D75D3C4F34D6}"/>
          </ac:spMkLst>
        </pc:spChg>
        <pc:spChg chg="add del mod">
          <ac:chgData name="Maya Kirkby" userId="82682e6f80bc377e" providerId="LiveId" clId="{BFEF9128-90E7-4061-B25C-1C6C3C54E369}" dt="2022-09-27T09:27:04.209" v="2015" actId="478"/>
          <ac:spMkLst>
            <pc:docMk/>
            <pc:sldMk cId="2973457447" sldId="261"/>
            <ac:spMk id="22" creationId="{9CD75770-2B0F-C64A-B719-B3CCFB7697BC}"/>
          </ac:spMkLst>
        </pc:spChg>
        <pc:spChg chg="add del mod">
          <ac:chgData name="Maya Kirkby" userId="82682e6f80bc377e" providerId="LiveId" clId="{BFEF9128-90E7-4061-B25C-1C6C3C54E369}" dt="2022-09-27T09:27:03.096" v="2013" actId="767"/>
          <ac:spMkLst>
            <pc:docMk/>
            <pc:sldMk cId="2973457447" sldId="261"/>
            <ac:spMk id="26" creationId="{881FD680-4836-D8EF-33D9-EA099A99AA79}"/>
          </ac:spMkLst>
        </pc:spChg>
        <pc:spChg chg="del mod ord">
          <ac:chgData name="Maya Kirkby" userId="82682e6f80bc377e" providerId="LiveId" clId="{BFEF9128-90E7-4061-B25C-1C6C3C54E369}" dt="2022-09-26T12:06:01.948" v="625" actId="22"/>
          <ac:spMkLst>
            <pc:docMk/>
            <pc:sldMk cId="2973457447" sldId="261"/>
            <ac:spMk id="27" creationId="{408AD56F-42F9-5FF0-339A-50F0937326EC}"/>
          </ac:spMkLst>
        </pc:spChg>
        <pc:spChg chg="del">
          <ac:chgData name="Maya Kirkby" userId="82682e6f80bc377e" providerId="LiveId" clId="{BFEF9128-90E7-4061-B25C-1C6C3C54E369}" dt="2022-09-26T12:00:35.359" v="617" actId="700"/>
          <ac:spMkLst>
            <pc:docMk/>
            <pc:sldMk cId="2973457447" sldId="261"/>
            <ac:spMk id="55" creationId="{33CD251C-A887-4D2F-925B-FC097198538B}"/>
          </ac:spMkLst>
        </pc:spChg>
        <pc:spChg chg="del">
          <ac:chgData name="Maya Kirkby" userId="82682e6f80bc377e" providerId="LiveId" clId="{BFEF9128-90E7-4061-B25C-1C6C3C54E369}" dt="2022-09-26T12:00:35.359" v="617" actId="700"/>
          <ac:spMkLst>
            <pc:docMk/>
            <pc:sldMk cId="2973457447" sldId="261"/>
            <ac:spMk id="56" creationId="{3B2069EE-A08E-44F0-B3F9-3CF8CC2DCAD5}"/>
          </ac:spMkLst>
        </pc:spChg>
        <pc:grpChg chg="add">
          <ac:chgData name="Maya Kirkby" userId="82682e6f80bc377e" providerId="LiveId" clId="{BFEF9128-90E7-4061-B25C-1C6C3C54E369}" dt="2022-09-26T12:12:45.907" v="824" actId="26606"/>
          <ac:grpSpMkLst>
            <pc:docMk/>
            <pc:sldMk cId="2973457447" sldId="261"/>
            <ac:grpSpMk id="23" creationId="{3AF6A671-C637-4547-85F4-51B6D1881399}"/>
          </ac:grpSpMkLst>
        </pc:grpChg>
        <pc:grpChg chg="del">
          <ac:chgData name="Maya Kirkby" userId="82682e6f80bc377e" providerId="LiveId" clId="{BFEF9128-90E7-4061-B25C-1C6C3C54E369}" dt="2022-09-26T12:00:35.359" v="617" actId="700"/>
          <ac:grpSpMkLst>
            <pc:docMk/>
            <pc:sldMk cId="2973457447" sldId="261"/>
            <ac:grpSpMk id="52" creationId="{C9888C69-11CC-40BA-BABF-F9B7E11C9156}"/>
          </ac:grpSpMkLst>
        </pc:grpChg>
        <pc:picChg chg="add del mod">
          <ac:chgData name="Maya Kirkby" userId="82682e6f80bc377e" providerId="LiveId" clId="{BFEF9128-90E7-4061-B25C-1C6C3C54E369}" dt="2022-09-26T12:05:59.320" v="624" actId="478"/>
          <ac:picMkLst>
            <pc:docMk/>
            <pc:sldMk cId="2973457447" sldId="261"/>
            <ac:picMk id="4" creationId="{075E1C74-E861-0A2B-E3C9-6AD9D142E2B2}"/>
          </ac:picMkLst>
        </pc:picChg>
        <pc:picChg chg="del">
          <ac:chgData name="Maya Kirkby" userId="82682e6f80bc377e" providerId="LiveId" clId="{BFEF9128-90E7-4061-B25C-1C6C3C54E369}" dt="2022-09-26T11:55:46.027" v="535" actId="478"/>
          <ac:picMkLst>
            <pc:docMk/>
            <pc:sldMk cId="2973457447" sldId="261"/>
            <ac:picMk id="5" creationId="{B5F86F9B-7EE7-D2D2-4A95-A10AA8852822}"/>
          </ac:picMkLst>
        </pc:picChg>
        <pc:picChg chg="add mod ord">
          <ac:chgData name="Maya Kirkby" userId="82682e6f80bc377e" providerId="LiveId" clId="{BFEF9128-90E7-4061-B25C-1C6C3C54E369}" dt="2022-09-26T12:18:30.986" v="831" actId="1076"/>
          <ac:picMkLst>
            <pc:docMk/>
            <pc:sldMk cId="2973457447" sldId="261"/>
            <ac:picMk id="10" creationId="{F5F843B9-FE40-7FDE-48E4-18976702ECEE}"/>
          </ac:picMkLst>
        </pc:picChg>
        <pc:picChg chg="add del mod ord">
          <ac:chgData name="Maya Kirkby" userId="82682e6f80bc377e" providerId="LiveId" clId="{BFEF9128-90E7-4061-B25C-1C6C3C54E369}" dt="2022-09-26T12:08:51.542" v="630" actId="478"/>
          <ac:picMkLst>
            <pc:docMk/>
            <pc:sldMk cId="2973457447" sldId="261"/>
            <ac:picMk id="12" creationId="{9188290E-15D2-20FC-07C5-FA57C7A5A322}"/>
          </ac:picMkLst>
        </pc:picChg>
        <pc:picChg chg="add mod ord">
          <ac:chgData name="Maya Kirkby" userId="82682e6f80bc377e" providerId="LiveId" clId="{BFEF9128-90E7-4061-B25C-1C6C3C54E369}" dt="2022-09-26T12:18:25.497" v="830" actId="1076"/>
          <ac:picMkLst>
            <pc:docMk/>
            <pc:sldMk cId="2973457447" sldId="261"/>
            <ac:picMk id="16" creationId="{A4A27EF7-7E27-B296-18EF-5AE5F5517863}"/>
          </ac:picMkLst>
        </pc:picChg>
      </pc:sldChg>
      <pc:sldChg chg="addSp delSp modSp add mod ord">
        <pc:chgData name="Maya Kirkby" userId="82682e6f80bc377e" providerId="LiveId" clId="{BFEF9128-90E7-4061-B25C-1C6C3C54E369}" dt="2022-09-27T09:35:45.741" v="2191" actId="33524"/>
        <pc:sldMkLst>
          <pc:docMk/>
          <pc:sldMk cId="2776486919" sldId="262"/>
        </pc:sldMkLst>
        <pc:spChg chg="mod">
          <ac:chgData name="Maya Kirkby" userId="82682e6f80bc377e" providerId="LiveId" clId="{BFEF9128-90E7-4061-B25C-1C6C3C54E369}" dt="2022-09-26T12:11:56.140" v="812" actId="26606"/>
          <ac:spMkLst>
            <pc:docMk/>
            <pc:sldMk cId="2776486919" sldId="262"/>
            <ac:spMk id="2" creationId="{9D69B45C-5E38-F2E1-9608-28D943D8BCDB}"/>
          </ac:spMkLst>
        </pc:spChg>
        <pc:spChg chg="mod">
          <ac:chgData name="Maya Kirkby" userId="82682e6f80bc377e" providerId="LiveId" clId="{BFEF9128-90E7-4061-B25C-1C6C3C54E369}" dt="2022-09-27T09:35:45.741" v="2191" actId="33524"/>
          <ac:spMkLst>
            <pc:docMk/>
            <pc:sldMk cId="2776486919" sldId="262"/>
            <ac:spMk id="27" creationId="{408AD56F-42F9-5FF0-339A-50F0937326EC}"/>
          </ac:spMkLst>
        </pc:spChg>
        <pc:spChg chg="del">
          <ac:chgData name="Maya Kirkby" userId="82682e6f80bc377e" providerId="LiveId" clId="{BFEF9128-90E7-4061-B25C-1C6C3C54E369}" dt="2022-09-26T12:11:56.140" v="812" actId="26606"/>
          <ac:spMkLst>
            <pc:docMk/>
            <pc:sldMk cId="2776486919" sldId="262"/>
            <ac:spMk id="61" creationId="{73DE2CFE-42F2-48F0-8706-5264E012B10C}"/>
          </ac:spMkLst>
        </pc:spChg>
        <pc:spChg chg="add">
          <ac:chgData name="Maya Kirkby" userId="82682e6f80bc377e" providerId="LiveId" clId="{BFEF9128-90E7-4061-B25C-1C6C3C54E369}" dt="2022-09-26T12:11:56.140" v="812" actId="26606"/>
          <ac:spMkLst>
            <pc:docMk/>
            <pc:sldMk cId="2776486919" sldId="262"/>
            <ac:spMk id="66" creationId="{2B97F24A-32CE-4C1C-A50D-3016B394DCFB}"/>
          </ac:spMkLst>
        </pc:spChg>
        <pc:spChg chg="add">
          <ac:chgData name="Maya Kirkby" userId="82682e6f80bc377e" providerId="LiveId" clId="{BFEF9128-90E7-4061-B25C-1C6C3C54E369}" dt="2022-09-26T12:11:56.140" v="812" actId="26606"/>
          <ac:spMkLst>
            <pc:docMk/>
            <pc:sldMk cId="2776486919" sldId="262"/>
            <ac:spMk id="68" creationId="{CD8B4F24-440B-49E9-B85D-733523DC064B}"/>
          </ac:spMkLst>
        </pc:spChg>
        <pc:picChg chg="add mod">
          <ac:chgData name="Maya Kirkby" userId="82682e6f80bc377e" providerId="LiveId" clId="{BFEF9128-90E7-4061-B25C-1C6C3C54E369}" dt="2022-09-26T12:11:56.140" v="812" actId="26606"/>
          <ac:picMkLst>
            <pc:docMk/>
            <pc:sldMk cId="2776486919" sldId="262"/>
            <ac:picMk id="3" creationId="{E43C0229-B11D-DBF3-53D1-D8376D789786}"/>
          </ac:picMkLst>
        </pc:picChg>
        <pc:picChg chg="del">
          <ac:chgData name="Maya Kirkby" userId="82682e6f80bc377e" providerId="LiveId" clId="{BFEF9128-90E7-4061-B25C-1C6C3C54E369}" dt="2022-09-26T11:57:10.753" v="596" actId="478"/>
          <ac:picMkLst>
            <pc:docMk/>
            <pc:sldMk cId="2776486919" sldId="262"/>
            <ac:picMk id="5" creationId="{B5F86F9B-7EE7-D2D2-4A95-A10AA8852822}"/>
          </ac:picMkLst>
        </pc:picChg>
      </pc:sldChg>
      <pc:sldChg chg="addSp delSp modSp new mod setBg">
        <pc:chgData name="Maya Kirkby" userId="82682e6f80bc377e" providerId="LiveId" clId="{BFEF9128-90E7-4061-B25C-1C6C3C54E369}" dt="2022-09-26T12:50:05.525" v="1401" actId="403"/>
        <pc:sldMkLst>
          <pc:docMk/>
          <pc:sldMk cId="3878990013" sldId="263"/>
        </pc:sldMkLst>
        <pc:spChg chg="mod">
          <ac:chgData name="Maya Kirkby" userId="82682e6f80bc377e" providerId="LiveId" clId="{BFEF9128-90E7-4061-B25C-1C6C3C54E369}" dt="2022-09-26T12:49:35.942" v="1398" actId="26606"/>
          <ac:spMkLst>
            <pc:docMk/>
            <pc:sldMk cId="3878990013" sldId="263"/>
            <ac:spMk id="2" creationId="{D2BD97D2-EAA6-8F2C-BC4D-2627B0AAEF4D}"/>
          </ac:spMkLst>
        </pc:spChg>
        <pc:spChg chg="del mod">
          <ac:chgData name="Maya Kirkby" userId="82682e6f80bc377e" providerId="LiveId" clId="{BFEF9128-90E7-4061-B25C-1C6C3C54E369}" dt="2022-09-26T12:49:35.942" v="1398" actId="26606"/>
          <ac:spMkLst>
            <pc:docMk/>
            <pc:sldMk cId="3878990013" sldId="263"/>
            <ac:spMk id="3" creationId="{03D9F4C1-148A-1E43-A3A5-AA227C1AE0BB}"/>
          </ac:spMkLst>
        </pc:spChg>
        <pc:spChg chg="add del">
          <ac:chgData name="Maya Kirkby" userId="82682e6f80bc377e" providerId="LiveId" clId="{BFEF9128-90E7-4061-B25C-1C6C3C54E369}" dt="2022-09-26T12:47:11.876" v="1160" actId="26606"/>
          <ac:spMkLst>
            <pc:docMk/>
            <pc:sldMk cId="3878990013" sldId="263"/>
            <ac:spMk id="9" creationId="{8FC9BE17-9A7B-462D-AE50-3D8777387304}"/>
          </ac:spMkLst>
        </pc:spChg>
        <pc:spChg chg="add del">
          <ac:chgData name="Maya Kirkby" userId="82682e6f80bc377e" providerId="LiveId" clId="{BFEF9128-90E7-4061-B25C-1C6C3C54E369}" dt="2022-09-26T12:47:11.876" v="1160" actId="26606"/>
          <ac:spMkLst>
            <pc:docMk/>
            <pc:sldMk cId="3878990013" sldId="263"/>
            <ac:spMk id="11" creationId="{3EBE8569-6AEC-4B8C-8D53-2DE337CDBA65}"/>
          </ac:spMkLst>
        </pc:spChg>
        <pc:spChg chg="add del">
          <ac:chgData name="Maya Kirkby" userId="82682e6f80bc377e" providerId="LiveId" clId="{BFEF9128-90E7-4061-B25C-1C6C3C54E369}" dt="2022-09-26T12:47:11.876" v="1160" actId="26606"/>
          <ac:spMkLst>
            <pc:docMk/>
            <pc:sldMk cId="3878990013" sldId="263"/>
            <ac:spMk id="13" creationId="{55D4142C-5077-457F-A6AD-3FECFDB39685}"/>
          </ac:spMkLst>
        </pc:spChg>
        <pc:spChg chg="add del">
          <ac:chgData name="Maya Kirkby" userId="82682e6f80bc377e" providerId="LiveId" clId="{BFEF9128-90E7-4061-B25C-1C6C3C54E369}" dt="2022-09-26T12:47:11.876" v="1160" actId="26606"/>
          <ac:spMkLst>
            <pc:docMk/>
            <pc:sldMk cId="3878990013" sldId="263"/>
            <ac:spMk id="15" creationId="{7A5F0580-5EE9-419F-96EE-B6529EF6E7D0}"/>
          </ac:spMkLst>
        </pc:spChg>
        <pc:spChg chg="add del">
          <ac:chgData name="Maya Kirkby" userId="82682e6f80bc377e" providerId="LiveId" clId="{BFEF9128-90E7-4061-B25C-1C6C3C54E369}" dt="2022-09-26T12:47:17.735" v="1162" actId="26606"/>
          <ac:spMkLst>
            <pc:docMk/>
            <pc:sldMk cId="3878990013" sldId="263"/>
            <ac:spMk id="17" creationId="{F13C74B1-5B17-4795-BED0-7140497B445A}"/>
          </ac:spMkLst>
        </pc:spChg>
        <pc:spChg chg="add del">
          <ac:chgData name="Maya Kirkby" userId="82682e6f80bc377e" providerId="LiveId" clId="{BFEF9128-90E7-4061-B25C-1C6C3C54E369}" dt="2022-09-26T12:47:17.735" v="1162" actId="26606"/>
          <ac:spMkLst>
            <pc:docMk/>
            <pc:sldMk cId="3878990013" sldId="263"/>
            <ac:spMk id="18" creationId="{D4974D33-8DC5-464E-8C6D-BE58F0669C17}"/>
          </ac:spMkLst>
        </pc:spChg>
        <pc:spChg chg="add del">
          <ac:chgData name="Maya Kirkby" userId="82682e6f80bc377e" providerId="LiveId" clId="{BFEF9128-90E7-4061-B25C-1C6C3C54E369}" dt="2022-09-26T12:49:35.942" v="1398" actId="26606"/>
          <ac:spMkLst>
            <pc:docMk/>
            <pc:sldMk cId="3878990013" sldId="263"/>
            <ac:spMk id="21" creationId="{8FC9BE17-9A7B-462D-AE50-3D8777387304}"/>
          </ac:spMkLst>
        </pc:spChg>
        <pc:spChg chg="add del">
          <ac:chgData name="Maya Kirkby" userId="82682e6f80bc377e" providerId="LiveId" clId="{BFEF9128-90E7-4061-B25C-1C6C3C54E369}" dt="2022-09-26T12:49:35.942" v="1398" actId="26606"/>
          <ac:spMkLst>
            <pc:docMk/>
            <pc:sldMk cId="3878990013" sldId="263"/>
            <ac:spMk id="23" creationId="{3EBE8569-6AEC-4B8C-8D53-2DE337CDBA65}"/>
          </ac:spMkLst>
        </pc:spChg>
        <pc:spChg chg="add del">
          <ac:chgData name="Maya Kirkby" userId="82682e6f80bc377e" providerId="LiveId" clId="{BFEF9128-90E7-4061-B25C-1C6C3C54E369}" dt="2022-09-26T12:49:35.942" v="1398" actId="26606"/>
          <ac:spMkLst>
            <pc:docMk/>
            <pc:sldMk cId="3878990013" sldId="263"/>
            <ac:spMk id="24" creationId="{55D4142C-5077-457F-A6AD-3FECFDB39685}"/>
          </ac:spMkLst>
        </pc:spChg>
        <pc:spChg chg="add del">
          <ac:chgData name="Maya Kirkby" userId="82682e6f80bc377e" providerId="LiveId" clId="{BFEF9128-90E7-4061-B25C-1C6C3C54E369}" dt="2022-09-26T12:49:35.942" v="1398" actId="26606"/>
          <ac:spMkLst>
            <pc:docMk/>
            <pc:sldMk cId="3878990013" sldId="263"/>
            <ac:spMk id="25" creationId="{7A5F0580-5EE9-419F-96EE-B6529EF6E7D0}"/>
          </ac:spMkLst>
        </pc:spChg>
        <pc:spChg chg="add">
          <ac:chgData name="Maya Kirkby" userId="82682e6f80bc377e" providerId="LiveId" clId="{BFEF9128-90E7-4061-B25C-1C6C3C54E369}" dt="2022-09-26T12:49:35.942" v="1398" actId="26606"/>
          <ac:spMkLst>
            <pc:docMk/>
            <pc:sldMk cId="3878990013" sldId="263"/>
            <ac:spMk id="31" creationId="{122F9423-F4B1-45D4-8445-E9991ECCBCCF}"/>
          </ac:spMkLst>
        </pc:spChg>
        <pc:grpChg chg="add">
          <ac:chgData name="Maya Kirkby" userId="82682e6f80bc377e" providerId="LiveId" clId="{BFEF9128-90E7-4061-B25C-1C6C3C54E369}" dt="2022-09-26T12:49:35.942" v="1398" actId="26606"/>
          <ac:grpSpMkLst>
            <pc:docMk/>
            <pc:sldMk cId="3878990013" sldId="263"/>
            <ac:grpSpMk id="33" creationId="{770AE191-D2EA-45C9-A44D-830C188F74CB}"/>
          </ac:grpSpMkLst>
        </pc:grpChg>
        <pc:graphicFrameChg chg="add modGraphic">
          <ac:chgData name="Maya Kirkby" userId="82682e6f80bc377e" providerId="LiveId" clId="{BFEF9128-90E7-4061-B25C-1C6C3C54E369}" dt="2022-09-26T12:50:05.525" v="1401" actId="403"/>
          <ac:graphicFrameMkLst>
            <pc:docMk/>
            <pc:sldMk cId="3878990013" sldId="263"/>
            <ac:graphicFrameMk id="27" creationId="{B4CA9B00-3659-FAC7-BE3A-2AD0929E605A}"/>
          </ac:graphicFrameMkLst>
        </pc:graphicFrameChg>
        <pc:picChg chg="add del">
          <ac:chgData name="Maya Kirkby" userId="82682e6f80bc377e" providerId="LiveId" clId="{BFEF9128-90E7-4061-B25C-1C6C3C54E369}" dt="2022-09-26T12:47:11.876" v="1160" actId="26606"/>
          <ac:picMkLst>
            <pc:docMk/>
            <pc:sldMk cId="3878990013" sldId="263"/>
            <ac:picMk id="5" creationId="{2DE3B3F1-4B85-2780-CC4B-8331E04813EB}"/>
          </ac:picMkLst>
        </pc:picChg>
        <pc:picChg chg="add del">
          <ac:chgData name="Maya Kirkby" userId="82682e6f80bc377e" providerId="LiveId" clId="{BFEF9128-90E7-4061-B25C-1C6C3C54E369}" dt="2022-09-26T12:47:17.735" v="1162" actId="26606"/>
          <ac:picMkLst>
            <pc:docMk/>
            <pc:sldMk cId="3878990013" sldId="263"/>
            <ac:picMk id="19" creationId="{72CB167B-FBB8-942D-6A52-DBBD4D9AD8D4}"/>
          </ac:picMkLst>
        </pc:picChg>
        <pc:picChg chg="add del">
          <ac:chgData name="Maya Kirkby" userId="82682e6f80bc377e" providerId="LiveId" clId="{BFEF9128-90E7-4061-B25C-1C6C3C54E369}" dt="2022-09-26T12:47:55.332" v="1224" actId="478"/>
          <ac:picMkLst>
            <pc:docMk/>
            <pc:sldMk cId="3878990013" sldId="263"/>
            <ac:picMk id="22" creationId="{2DE3B3F1-4B85-2780-CC4B-8331E04813EB}"/>
          </ac:picMkLst>
        </pc:picChg>
      </pc:sldChg>
      <pc:sldChg chg="modSp new del mod ord">
        <pc:chgData name="Maya Kirkby" userId="82682e6f80bc377e" providerId="LiveId" clId="{BFEF9128-90E7-4061-B25C-1C6C3C54E369}" dt="2022-09-26T13:00:05.056" v="1496" actId="2696"/>
        <pc:sldMkLst>
          <pc:docMk/>
          <pc:sldMk cId="912301386" sldId="264"/>
        </pc:sldMkLst>
        <pc:spChg chg="mod">
          <ac:chgData name="Maya Kirkby" userId="82682e6f80bc377e" providerId="LiveId" clId="{BFEF9128-90E7-4061-B25C-1C6C3C54E369}" dt="2022-09-26T12:50:57.283" v="1424" actId="20577"/>
          <ac:spMkLst>
            <pc:docMk/>
            <pc:sldMk cId="912301386" sldId="264"/>
            <ac:spMk id="2" creationId="{5CB9EE3D-6B39-F348-7667-F01FD53F6E9F}"/>
          </ac:spMkLst>
        </pc:spChg>
      </pc:sldChg>
      <pc:sldChg chg="modSp new del mod ord">
        <pc:chgData name="Maya Kirkby" userId="82682e6f80bc377e" providerId="LiveId" clId="{BFEF9128-90E7-4061-B25C-1C6C3C54E369}" dt="2022-09-26T12:58:46.537" v="1448" actId="2696"/>
        <pc:sldMkLst>
          <pc:docMk/>
          <pc:sldMk cId="1488184260" sldId="265"/>
        </pc:sldMkLst>
        <pc:spChg chg="mod">
          <ac:chgData name="Maya Kirkby" userId="82682e6f80bc377e" providerId="LiveId" clId="{BFEF9128-90E7-4061-B25C-1C6C3C54E369}" dt="2022-09-26T12:51:04.184" v="1441" actId="20577"/>
          <ac:spMkLst>
            <pc:docMk/>
            <pc:sldMk cId="1488184260" sldId="265"/>
            <ac:spMk id="2" creationId="{9AA848A9-F80F-3590-8A7A-5D6E3CCD0880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95DB41-C506-47D4-A85A-C07801704F84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CE038F4-8419-4CB2-95C8-B5BAC316D907}">
      <dgm:prSet custT="1"/>
      <dgm:spPr/>
      <dgm:t>
        <a:bodyPr/>
        <a:lstStyle/>
        <a:p>
          <a:pPr>
            <a:defRPr cap="all"/>
          </a:pPr>
          <a:r>
            <a:rPr lang="en-US" sz="2000" dirty="0"/>
            <a:t>To examine the data from previous sales throughout the years</a:t>
          </a:r>
        </a:p>
      </dgm:t>
    </dgm:pt>
    <dgm:pt modelId="{C974B360-AD6E-449F-9A5B-5D8C72A1C102}" type="parTrans" cxnId="{DDF4ED3E-5BC4-4A07-AD51-DE1270D66810}">
      <dgm:prSet/>
      <dgm:spPr/>
      <dgm:t>
        <a:bodyPr/>
        <a:lstStyle/>
        <a:p>
          <a:endParaRPr lang="en-US"/>
        </a:p>
      </dgm:t>
    </dgm:pt>
    <dgm:pt modelId="{26964379-2DAB-4DEC-92A8-EF7E8AA5FFFE}" type="sibTrans" cxnId="{DDF4ED3E-5BC4-4A07-AD51-DE1270D66810}">
      <dgm:prSet/>
      <dgm:spPr/>
      <dgm:t>
        <a:bodyPr/>
        <a:lstStyle/>
        <a:p>
          <a:endParaRPr lang="en-US"/>
        </a:p>
      </dgm:t>
    </dgm:pt>
    <dgm:pt modelId="{0A0A0B4C-3094-48DB-B966-D67D4BE6285A}">
      <dgm:prSet custT="1"/>
      <dgm:spPr/>
      <dgm:t>
        <a:bodyPr/>
        <a:lstStyle/>
        <a:p>
          <a:pPr>
            <a:defRPr cap="all"/>
          </a:pPr>
          <a:r>
            <a:rPr lang="en-US" sz="2000" dirty="0"/>
            <a:t>To determine the best path forward based on our findings</a:t>
          </a:r>
        </a:p>
      </dgm:t>
    </dgm:pt>
    <dgm:pt modelId="{2DD02601-AA1E-4CE2-9275-205439F99BAD}" type="parTrans" cxnId="{777C4397-9CBF-40D0-A0A0-BA96D3FC8279}">
      <dgm:prSet/>
      <dgm:spPr/>
      <dgm:t>
        <a:bodyPr/>
        <a:lstStyle/>
        <a:p>
          <a:endParaRPr lang="en-US"/>
        </a:p>
      </dgm:t>
    </dgm:pt>
    <dgm:pt modelId="{B9F29914-3CD5-4EED-AB54-6D4315FDD49C}" type="sibTrans" cxnId="{777C4397-9CBF-40D0-A0A0-BA96D3FC8279}">
      <dgm:prSet/>
      <dgm:spPr/>
      <dgm:t>
        <a:bodyPr/>
        <a:lstStyle/>
        <a:p>
          <a:endParaRPr lang="en-US"/>
        </a:p>
      </dgm:t>
    </dgm:pt>
    <dgm:pt modelId="{529806B3-2375-49DB-A3E5-C3FE51547203}" type="pres">
      <dgm:prSet presAssocID="{3D95DB41-C506-47D4-A85A-C07801704F84}" presName="root" presStyleCnt="0">
        <dgm:presLayoutVars>
          <dgm:dir/>
          <dgm:resizeHandles val="exact"/>
        </dgm:presLayoutVars>
      </dgm:prSet>
      <dgm:spPr/>
    </dgm:pt>
    <dgm:pt modelId="{6C144674-486A-4F06-9EEE-6AD9EE444B6B}" type="pres">
      <dgm:prSet presAssocID="{BCE038F4-8419-4CB2-95C8-B5BAC316D907}" presName="compNode" presStyleCnt="0"/>
      <dgm:spPr/>
    </dgm:pt>
    <dgm:pt modelId="{46EB8184-D34E-409E-99FA-F077D3027FE9}" type="pres">
      <dgm:prSet presAssocID="{BCE038F4-8419-4CB2-95C8-B5BAC316D907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3A99A541-8AE9-41BA-8A4A-18BF8582BEA8}" type="pres">
      <dgm:prSet presAssocID="{BCE038F4-8419-4CB2-95C8-B5BAC316D90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294AF175-3FD2-4D3C-AB03-CBD373ACAF75}" type="pres">
      <dgm:prSet presAssocID="{BCE038F4-8419-4CB2-95C8-B5BAC316D907}" presName="spaceRect" presStyleCnt="0"/>
      <dgm:spPr/>
    </dgm:pt>
    <dgm:pt modelId="{371F33C2-99EA-448A-A492-2EF90425EBEA}" type="pres">
      <dgm:prSet presAssocID="{BCE038F4-8419-4CB2-95C8-B5BAC316D907}" presName="textRect" presStyleLbl="revTx" presStyleIdx="0" presStyleCnt="2">
        <dgm:presLayoutVars>
          <dgm:chMax val="1"/>
          <dgm:chPref val="1"/>
        </dgm:presLayoutVars>
      </dgm:prSet>
      <dgm:spPr/>
    </dgm:pt>
    <dgm:pt modelId="{8AA58D6E-DDFE-48B8-9460-2105E46BB3BA}" type="pres">
      <dgm:prSet presAssocID="{26964379-2DAB-4DEC-92A8-EF7E8AA5FFFE}" presName="sibTrans" presStyleCnt="0"/>
      <dgm:spPr/>
    </dgm:pt>
    <dgm:pt modelId="{596D7A98-6BC3-4DF6-B995-B59B6B39D20A}" type="pres">
      <dgm:prSet presAssocID="{0A0A0B4C-3094-48DB-B966-D67D4BE6285A}" presName="compNode" presStyleCnt="0"/>
      <dgm:spPr/>
    </dgm:pt>
    <dgm:pt modelId="{A6B8F2A4-79B4-4BA5-BE32-9653525D1AF6}" type="pres">
      <dgm:prSet presAssocID="{0A0A0B4C-3094-48DB-B966-D67D4BE6285A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FCBD96FE-48B9-42C1-B148-36E4C34C43A4}" type="pres">
      <dgm:prSet presAssocID="{0A0A0B4C-3094-48DB-B966-D67D4BE6285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7D64C7A-A2AE-472C-995C-11F21AAE7060}" type="pres">
      <dgm:prSet presAssocID="{0A0A0B4C-3094-48DB-B966-D67D4BE6285A}" presName="spaceRect" presStyleCnt="0"/>
      <dgm:spPr/>
    </dgm:pt>
    <dgm:pt modelId="{94DDBF77-B88F-4E93-8866-0DF9C12DD52C}" type="pres">
      <dgm:prSet presAssocID="{0A0A0B4C-3094-48DB-B966-D67D4BE6285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1BF1304-28EE-4F81-90B3-6005E77D5EEA}" type="presOf" srcId="{BCE038F4-8419-4CB2-95C8-B5BAC316D907}" destId="{371F33C2-99EA-448A-A492-2EF90425EBEA}" srcOrd="0" destOrd="0" presId="urn:microsoft.com/office/officeart/2018/5/layout/IconLeafLabelList"/>
    <dgm:cxn modelId="{E7ABD316-8685-4E8F-ABD2-5C315AC56CE0}" type="presOf" srcId="{0A0A0B4C-3094-48DB-B966-D67D4BE6285A}" destId="{94DDBF77-B88F-4E93-8866-0DF9C12DD52C}" srcOrd="0" destOrd="0" presId="urn:microsoft.com/office/officeart/2018/5/layout/IconLeafLabelList"/>
    <dgm:cxn modelId="{DDF4ED3E-5BC4-4A07-AD51-DE1270D66810}" srcId="{3D95DB41-C506-47D4-A85A-C07801704F84}" destId="{BCE038F4-8419-4CB2-95C8-B5BAC316D907}" srcOrd="0" destOrd="0" parTransId="{C974B360-AD6E-449F-9A5B-5D8C72A1C102}" sibTransId="{26964379-2DAB-4DEC-92A8-EF7E8AA5FFFE}"/>
    <dgm:cxn modelId="{777C4397-9CBF-40D0-A0A0-BA96D3FC8279}" srcId="{3D95DB41-C506-47D4-A85A-C07801704F84}" destId="{0A0A0B4C-3094-48DB-B966-D67D4BE6285A}" srcOrd="1" destOrd="0" parTransId="{2DD02601-AA1E-4CE2-9275-205439F99BAD}" sibTransId="{B9F29914-3CD5-4EED-AB54-6D4315FDD49C}"/>
    <dgm:cxn modelId="{58CE32C8-746C-4F7F-8F63-0B6E8D915C63}" type="presOf" srcId="{3D95DB41-C506-47D4-A85A-C07801704F84}" destId="{529806B3-2375-49DB-A3E5-C3FE51547203}" srcOrd="0" destOrd="0" presId="urn:microsoft.com/office/officeart/2018/5/layout/IconLeafLabelList"/>
    <dgm:cxn modelId="{0C37999D-4F7E-4F1E-9F80-3745D66809EF}" type="presParOf" srcId="{529806B3-2375-49DB-A3E5-C3FE51547203}" destId="{6C144674-486A-4F06-9EEE-6AD9EE444B6B}" srcOrd="0" destOrd="0" presId="urn:microsoft.com/office/officeart/2018/5/layout/IconLeafLabelList"/>
    <dgm:cxn modelId="{91ABB291-D497-4046-A92D-7F2D9DF437BC}" type="presParOf" srcId="{6C144674-486A-4F06-9EEE-6AD9EE444B6B}" destId="{46EB8184-D34E-409E-99FA-F077D3027FE9}" srcOrd="0" destOrd="0" presId="urn:microsoft.com/office/officeart/2018/5/layout/IconLeafLabelList"/>
    <dgm:cxn modelId="{EBB0D8EC-1167-4110-9A20-7D74AEBF12D5}" type="presParOf" srcId="{6C144674-486A-4F06-9EEE-6AD9EE444B6B}" destId="{3A99A541-8AE9-41BA-8A4A-18BF8582BEA8}" srcOrd="1" destOrd="0" presId="urn:microsoft.com/office/officeart/2018/5/layout/IconLeafLabelList"/>
    <dgm:cxn modelId="{D34D855B-A718-40FB-835B-312BF44D2C42}" type="presParOf" srcId="{6C144674-486A-4F06-9EEE-6AD9EE444B6B}" destId="{294AF175-3FD2-4D3C-AB03-CBD373ACAF75}" srcOrd="2" destOrd="0" presId="urn:microsoft.com/office/officeart/2018/5/layout/IconLeafLabelList"/>
    <dgm:cxn modelId="{41021E29-8524-4074-86BE-7D5F55180C2E}" type="presParOf" srcId="{6C144674-486A-4F06-9EEE-6AD9EE444B6B}" destId="{371F33C2-99EA-448A-A492-2EF90425EBEA}" srcOrd="3" destOrd="0" presId="urn:microsoft.com/office/officeart/2018/5/layout/IconLeafLabelList"/>
    <dgm:cxn modelId="{B2CFD177-B5FB-4F01-BA8C-3887B3804D3D}" type="presParOf" srcId="{529806B3-2375-49DB-A3E5-C3FE51547203}" destId="{8AA58D6E-DDFE-48B8-9460-2105E46BB3BA}" srcOrd="1" destOrd="0" presId="urn:microsoft.com/office/officeart/2018/5/layout/IconLeafLabelList"/>
    <dgm:cxn modelId="{57D28D18-A535-4C90-9CE9-0BC4D4506213}" type="presParOf" srcId="{529806B3-2375-49DB-A3E5-C3FE51547203}" destId="{596D7A98-6BC3-4DF6-B995-B59B6B39D20A}" srcOrd="2" destOrd="0" presId="urn:microsoft.com/office/officeart/2018/5/layout/IconLeafLabelList"/>
    <dgm:cxn modelId="{45B303CD-6DFF-40BC-AF5F-80C60BC1EE36}" type="presParOf" srcId="{596D7A98-6BC3-4DF6-B995-B59B6B39D20A}" destId="{A6B8F2A4-79B4-4BA5-BE32-9653525D1AF6}" srcOrd="0" destOrd="0" presId="urn:microsoft.com/office/officeart/2018/5/layout/IconLeafLabelList"/>
    <dgm:cxn modelId="{B7B60C68-D8B2-411C-99BE-550DBCC979D8}" type="presParOf" srcId="{596D7A98-6BC3-4DF6-B995-B59B6B39D20A}" destId="{FCBD96FE-48B9-42C1-B148-36E4C34C43A4}" srcOrd="1" destOrd="0" presId="urn:microsoft.com/office/officeart/2018/5/layout/IconLeafLabelList"/>
    <dgm:cxn modelId="{40B477B1-E34A-4EC4-B2BE-ABC7C3991386}" type="presParOf" srcId="{596D7A98-6BC3-4DF6-B995-B59B6B39D20A}" destId="{97D64C7A-A2AE-472C-995C-11F21AAE7060}" srcOrd="2" destOrd="0" presId="urn:microsoft.com/office/officeart/2018/5/layout/IconLeafLabelList"/>
    <dgm:cxn modelId="{F0EAEF44-FAFB-4F9E-B70C-679628E81211}" type="presParOf" srcId="{596D7A98-6BC3-4DF6-B995-B59B6B39D20A}" destId="{94DDBF77-B88F-4E93-8866-0DF9C12DD52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FDAD7C-DE4A-4252-A195-A0FAF990D209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293C657-489A-4D96-BE5E-6D594BBBD58C}">
      <dgm:prSet/>
      <dgm:spPr/>
      <dgm:t>
        <a:bodyPr/>
        <a:lstStyle/>
        <a:p>
          <a:r>
            <a:rPr lang="en-US" dirty="0"/>
            <a:t>Investigate why the least revenue-generating movies are rented for a long time, yet do not make as much money</a:t>
          </a:r>
        </a:p>
      </dgm:t>
    </dgm:pt>
    <dgm:pt modelId="{710C08E8-755E-4E38-BF70-D8784C14F132}" type="parTrans" cxnId="{11FDB7F3-779D-4D34-97A6-91220B79AE31}">
      <dgm:prSet/>
      <dgm:spPr/>
      <dgm:t>
        <a:bodyPr/>
        <a:lstStyle/>
        <a:p>
          <a:endParaRPr lang="en-US"/>
        </a:p>
      </dgm:t>
    </dgm:pt>
    <dgm:pt modelId="{9A673CD5-51CF-45E8-91EC-5C4B1B574204}" type="sibTrans" cxnId="{11FDB7F3-779D-4D34-97A6-91220B79AE31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6E7991D1-A33B-470B-B91F-B4340825514B}">
      <dgm:prSet/>
      <dgm:spPr/>
      <dgm:t>
        <a:bodyPr/>
        <a:lstStyle/>
        <a:p>
          <a:r>
            <a:rPr lang="en-US" dirty="0"/>
            <a:t>Procure movies from the popular genres which are: sports, sci-fi and animation</a:t>
          </a:r>
        </a:p>
      </dgm:t>
    </dgm:pt>
    <dgm:pt modelId="{3C202541-D7A3-4BE9-BD85-0B1316DA3C2E}" type="parTrans" cxnId="{6C910AC6-C342-4B28-AE27-9CD99B525906}">
      <dgm:prSet/>
      <dgm:spPr/>
      <dgm:t>
        <a:bodyPr/>
        <a:lstStyle/>
        <a:p>
          <a:endParaRPr lang="en-US"/>
        </a:p>
      </dgm:t>
    </dgm:pt>
    <dgm:pt modelId="{C72A71F5-3F04-4E86-BFA6-8F3DF5FE5F99}" type="sibTrans" cxnId="{6C910AC6-C342-4B28-AE27-9CD99B52590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E90B17CC-E622-4C84-8176-A8816D00FC45}">
      <dgm:prSet/>
      <dgm:spPr/>
      <dgm:t>
        <a:bodyPr/>
        <a:lstStyle/>
        <a:p>
          <a:r>
            <a:rPr lang="en-US"/>
            <a:t>Increase the marketing budget for areas that have high customer counts/revenue, such as India, China and the United States</a:t>
          </a:r>
        </a:p>
      </dgm:t>
    </dgm:pt>
    <dgm:pt modelId="{814B7FAA-F4AB-46CD-B3B3-6BF2D2EE2936}" type="parTrans" cxnId="{7B7FC493-BDF6-4E16-B1BF-A63E31F99896}">
      <dgm:prSet/>
      <dgm:spPr/>
      <dgm:t>
        <a:bodyPr/>
        <a:lstStyle/>
        <a:p>
          <a:endParaRPr lang="en-US"/>
        </a:p>
      </dgm:t>
    </dgm:pt>
    <dgm:pt modelId="{8BE433A7-A82E-4AC1-900E-8A1387EA8FD6}" type="sibTrans" cxnId="{7B7FC493-BDF6-4E16-B1BF-A63E31F99896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65E607B2-ED66-4DC9-85A9-10BB70B65E94}" type="pres">
      <dgm:prSet presAssocID="{AAFDAD7C-DE4A-4252-A195-A0FAF990D209}" presName="Name0" presStyleCnt="0">
        <dgm:presLayoutVars>
          <dgm:animLvl val="lvl"/>
          <dgm:resizeHandles val="exact"/>
        </dgm:presLayoutVars>
      </dgm:prSet>
      <dgm:spPr/>
    </dgm:pt>
    <dgm:pt modelId="{A05CF3D8-1922-43CD-8869-296515116B97}" type="pres">
      <dgm:prSet presAssocID="{D293C657-489A-4D96-BE5E-6D594BBBD58C}" presName="compositeNode" presStyleCnt="0">
        <dgm:presLayoutVars>
          <dgm:bulletEnabled val="1"/>
        </dgm:presLayoutVars>
      </dgm:prSet>
      <dgm:spPr/>
    </dgm:pt>
    <dgm:pt modelId="{BF9C2B1C-64EC-48C1-A33F-FF1C68C05F5F}" type="pres">
      <dgm:prSet presAssocID="{D293C657-489A-4D96-BE5E-6D594BBBD58C}" presName="bgRect" presStyleLbl="alignNode1" presStyleIdx="0" presStyleCnt="3"/>
      <dgm:spPr/>
    </dgm:pt>
    <dgm:pt modelId="{FC55EFF2-1404-428D-923E-BD3DCBE76C5C}" type="pres">
      <dgm:prSet presAssocID="{9A673CD5-51CF-45E8-91EC-5C4B1B574204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743E796C-E608-4954-91B5-42E219DA7E50}" type="pres">
      <dgm:prSet presAssocID="{D293C657-489A-4D96-BE5E-6D594BBBD58C}" presName="nodeRect" presStyleLbl="alignNode1" presStyleIdx="0" presStyleCnt="3">
        <dgm:presLayoutVars>
          <dgm:bulletEnabled val="1"/>
        </dgm:presLayoutVars>
      </dgm:prSet>
      <dgm:spPr/>
    </dgm:pt>
    <dgm:pt modelId="{77D22D84-14AA-4E96-81CE-329BE5FC1C67}" type="pres">
      <dgm:prSet presAssocID="{9A673CD5-51CF-45E8-91EC-5C4B1B574204}" presName="sibTrans" presStyleCnt="0"/>
      <dgm:spPr/>
    </dgm:pt>
    <dgm:pt modelId="{D7614DDF-4062-4483-8269-6959BCBC4EA1}" type="pres">
      <dgm:prSet presAssocID="{6E7991D1-A33B-470B-B91F-B4340825514B}" presName="compositeNode" presStyleCnt="0">
        <dgm:presLayoutVars>
          <dgm:bulletEnabled val="1"/>
        </dgm:presLayoutVars>
      </dgm:prSet>
      <dgm:spPr/>
    </dgm:pt>
    <dgm:pt modelId="{20E4F0C4-6E8B-4157-BEBC-803FD4A50DE1}" type="pres">
      <dgm:prSet presAssocID="{6E7991D1-A33B-470B-B91F-B4340825514B}" presName="bgRect" presStyleLbl="alignNode1" presStyleIdx="1" presStyleCnt="3"/>
      <dgm:spPr/>
    </dgm:pt>
    <dgm:pt modelId="{6F376A05-4F1D-449E-BD4E-7F739A9301E5}" type="pres">
      <dgm:prSet presAssocID="{C72A71F5-3F04-4E86-BFA6-8F3DF5FE5F99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48A3CA90-6459-4235-A5C6-2C3EA965761C}" type="pres">
      <dgm:prSet presAssocID="{6E7991D1-A33B-470B-B91F-B4340825514B}" presName="nodeRect" presStyleLbl="alignNode1" presStyleIdx="1" presStyleCnt="3">
        <dgm:presLayoutVars>
          <dgm:bulletEnabled val="1"/>
        </dgm:presLayoutVars>
      </dgm:prSet>
      <dgm:spPr/>
    </dgm:pt>
    <dgm:pt modelId="{8D9D963C-DC09-485D-B616-67B8DC33B325}" type="pres">
      <dgm:prSet presAssocID="{C72A71F5-3F04-4E86-BFA6-8F3DF5FE5F99}" presName="sibTrans" presStyleCnt="0"/>
      <dgm:spPr/>
    </dgm:pt>
    <dgm:pt modelId="{C70EB899-2B62-4BAC-9C6A-701F11C47934}" type="pres">
      <dgm:prSet presAssocID="{E90B17CC-E622-4C84-8176-A8816D00FC45}" presName="compositeNode" presStyleCnt="0">
        <dgm:presLayoutVars>
          <dgm:bulletEnabled val="1"/>
        </dgm:presLayoutVars>
      </dgm:prSet>
      <dgm:spPr/>
    </dgm:pt>
    <dgm:pt modelId="{9B3D25A3-3B78-4884-A8EE-91F9FD1E0949}" type="pres">
      <dgm:prSet presAssocID="{E90B17CC-E622-4C84-8176-A8816D00FC45}" presName="bgRect" presStyleLbl="alignNode1" presStyleIdx="2" presStyleCnt="3"/>
      <dgm:spPr/>
    </dgm:pt>
    <dgm:pt modelId="{023EE55A-B239-4E75-BF80-F5BE7D70C06B}" type="pres">
      <dgm:prSet presAssocID="{8BE433A7-A82E-4AC1-900E-8A1387EA8FD6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240EA9A2-6180-46BF-B796-8FF95131D2CF}" type="pres">
      <dgm:prSet presAssocID="{E90B17CC-E622-4C84-8176-A8816D00FC45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7B656134-CB4A-48CA-9DED-86014223218D}" type="presOf" srcId="{C72A71F5-3F04-4E86-BFA6-8F3DF5FE5F99}" destId="{6F376A05-4F1D-449E-BD4E-7F739A9301E5}" srcOrd="0" destOrd="0" presId="urn:microsoft.com/office/officeart/2016/7/layout/LinearBlockProcessNumbered"/>
    <dgm:cxn modelId="{553FCF6C-CCB3-477E-8123-FC89C08889B4}" type="presOf" srcId="{D293C657-489A-4D96-BE5E-6D594BBBD58C}" destId="{BF9C2B1C-64EC-48C1-A33F-FF1C68C05F5F}" srcOrd="0" destOrd="0" presId="urn:microsoft.com/office/officeart/2016/7/layout/LinearBlockProcessNumbered"/>
    <dgm:cxn modelId="{F9EF5E4E-A060-4773-8C02-E80F832CD8BD}" type="presOf" srcId="{AAFDAD7C-DE4A-4252-A195-A0FAF990D209}" destId="{65E607B2-ED66-4DC9-85A9-10BB70B65E94}" srcOrd="0" destOrd="0" presId="urn:microsoft.com/office/officeart/2016/7/layout/LinearBlockProcessNumbered"/>
    <dgm:cxn modelId="{D70B5B72-E7AA-44CB-8C73-7964FBA3541C}" type="presOf" srcId="{E90B17CC-E622-4C84-8176-A8816D00FC45}" destId="{240EA9A2-6180-46BF-B796-8FF95131D2CF}" srcOrd="1" destOrd="0" presId="urn:microsoft.com/office/officeart/2016/7/layout/LinearBlockProcessNumbered"/>
    <dgm:cxn modelId="{03C7FD53-BA30-4FF6-AE98-173BDADEAD01}" type="presOf" srcId="{6E7991D1-A33B-470B-B91F-B4340825514B}" destId="{48A3CA90-6459-4235-A5C6-2C3EA965761C}" srcOrd="1" destOrd="0" presId="urn:microsoft.com/office/officeart/2016/7/layout/LinearBlockProcessNumbered"/>
    <dgm:cxn modelId="{18208D79-53E9-42BC-93D8-F9083BE4AF7A}" type="presOf" srcId="{6E7991D1-A33B-470B-B91F-B4340825514B}" destId="{20E4F0C4-6E8B-4157-BEBC-803FD4A50DE1}" srcOrd="0" destOrd="0" presId="urn:microsoft.com/office/officeart/2016/7/layout/LinearBlockProcessNumbered"/>
    <dgm:cxn modelId="{7B7FC493-BDF6-4E16-B1BF-A63E31F99896}" srcId="{AAFDAD7C-DE4A-4252-A195-A0FAF990D209}" destId="{E90B17CC-E622-4C84-8176-A8816D00FC45}" srcOrd="2" destOrd="0" parTransId="{814B7FAA-F4AB-46CD-B3B3-6BF2D2EE2936}" sibTransId="{8BE433A7-A82E-4AC1-900E-8A1387EA8FD6}"/>
    <dgm:cxn modelId="{6C5B8FA8-7395-4932-9C5C-D2037B3F0655}" type="presOf" srcId="{8BE433A7-A82E-4AC1-900E-8A1387EA8FD6}" destId="{023EE55A-B239-4E75-BF80-F5BE7D70C06B}" srcOrd="0" destOrd="0" presId="urn:microsoft.com/office/officeart/2016/7/layout/LinearBlockProcessNumbered"/>
    <dgm:cxn modelId="{6C910AC6-C342-4B28-AE27-9CD99B525906}" srcId="{AAFDAD7C-DE4A-4252-A195-A0FAF990D209}" destId="{6E7991D1-A33B-470B-B91F-B4340825514B}" srcOrd="1" destOrd="0" parTransId="{3C202541-D7A3-4BE9-BD85-0B1316DA3C2E}" sibTransId="{C72A71F5-3F04-4E86-BFA6-8F3DF5FE5F99}"/>
    <dgm:cxn modelId="{05AF9EE7-1CA0-499E-B5B3-C751976387BD}" type="presOf" srcId="{9A673CD5-51CF-45E8-91EC-5C4B1B574204}" destId="{FC55EFF2-1404-428D-923E-BD3DCBE76C5C}" srcOrd="0" destOrd="0" presId="urn:microsoft.com/office/officeart/2016/7/layout/LinearBlockProcessNumbered"/>
    <dgm:cxn modelId="{11FDB7F3-779D-4D34-97A6-91220B79AE31}" srcId="{AAFDAD7C-DE4A-4252-A195-A0FAF990D209}" destId="{D293C657-489A-4D96-BE5E-6D594BBBD58C}" srcOrd="0" destOrd="0" parTransId="{710C08E8-755E-4E38-BF70-D8784C14F132}" sibTransId="{9A673CD5-51CF-45E8-91EC-5C4B1B574204}"/>
    <dgm:cxn modelId="{8F5691F8-A1E4-423B-B296-781F7226239E}" type="presOf" srcId="{D293C657-489A-4D96-BE5E-6D594BBBD58C}" destId="{743E796C-E608-4954-91B5-42E219DA7E50}" srcOrd="1" destOrd="0" presId="urn:microsoft.com/office/officeart/2016/7/layout/LinearBlockProcessNumbered"/>
    <dgm:cxn modelId="{56B097F9-4945-4BC2-8FAE-F4B671C0ED10}" type="presOf" srcId="{E90B17CC-E622-4C84-8176-A8816D00FC45}" destId="{9B3D25A3-3B78-4884-A8EE-91F9FD1E0949}" srcOrd="0" destOrd="0" presId="urn:microsoft.com/office/officeart/2016/7/layout/LinearBlockProcessNumbered"/>
    <dgm:cxn modelId="{434998EF-1905-47EC-8634-0F6928412491}" type="presParOf" srcId="{65E607B2-ED66-4DC9-85A9-10BB70B65E94}" destId="{A05CF3D8-1922-43CD-8869-296515116B97}" srcOrd="0" destOrd="0" presId="urn:microsoft.com/office/officeart/2016/7/layout/LinearBlockProcessNumbered"/>
    <dgm:cxn modelId="{04E1D418-0CFC-4B4E-A49F-AB8540DB8275}" type="presParOf" srcId="{A05CF3D8-1922-43CD-8869-296515116B97}" destId="{BF9C2B1C-64EC-48C1-A33F-FF1C68C05F5F}" srcOrd="0" destOrd="0" presId="urn:microsoft.com/office/officeart/2016/7/layout/LinearBlockProcessNumbered"/>
    <dgm:cxn modelId="{13AAD608-9475-408C-9A2C-08CEE513B983}" type="presParOf" srcId="{A05CF3D8-1922-43CD-8869-296515116B97}" destId="{FC55EFF2-1404-428D-923E-BD3DCBE76C5C}" srcOrd="1" destOrd="0" presId="urn:microsoft.com/office/officeart/2016/7/layout/LinearBlockProcessNumbered"/>
    <dgm:cxn modelId="{661EF105-CCFC-45E7-A546-C0B3D5958FD9}" type="presParOf" srcId="{A05CF3D8-1922-43CD-8869-296515116B97}" destId="{743E796C-E608-4954-91B5-42E219DA7E50}" srcOrd="2" destOrd="0" presId="urn:microsoft.com/office/officeart/2016/7/layout/LinearBlockProcessNumbered"/>
    <dgm:cxn modelId="{0F3666A8-98B8-457F-9179-BC483B779B76}" type="presParOf" srcId="{65E607B2-ED66-4DC9-85A9-10BB70B65E94}" destId="{77D22D84-14AA-4E96-81CE-329BE5FC1C67}" srcOrd="1" destOrd="0" presId="urn:microsoft.com/office/officeart/2016/7/layout/LinearBlockProcessNumbered"/>
    <dgm:cxn modelId="{5DF7C17A-6835-462B-9186-C2798C15B63D}" type="presParOf" srcId="{65E607B2-ED66-4DC9-85A9-10BB70B65E94}" destId="{D7614DDF-4062-4483-8269-6959BCBC4EA1}" srcOrd="2" destOrd="0" presId="urn:microsoft.com/office/officeart/2016/7/layout/LinearBlockProcessNumbered"/>
    <dgm:cxn modelId="{5DB95A4A-BB98-4267-B441-D351FBA05A98}" type="presParOf" srcId="{D7614DDF-4062-4483-8269-6959BCBC4EA1}" destId="{20E4F0C4-6E8B-4157-BEBC-803FD4A50DE1}" srcOrd="0" destOrd="0" presId="urn:microsoft.com/office/officeart/2016/7/layout/LinearBlockProcessNumbered"/>
    <dgm:cxn modelId="{FD763D36-E9DD-4036-8F60-FC4A707228D5}" type="presParOf" srcId="{D7614DDF-4062-4483-8269-6959BCBC4EA1}" destId="{6F376A05-4F1D-449E-BD4E-7F739A9301E5}" srcOrd="1" destOrd="0" presId="urn:microsoft.com/office/officeart/2016/7/layout/LinearBlockProcessNumbered"/>
    <dgm:cxn modelId="{D9371E0C-F5E3-468F-A3FF-3B15C227C67D}" type="presParOf" srcId="{D7614DDF-4062-4483-8269-6959BCBC4EA1}" destId="{48A3CA90-6459-4235-A5C6-2C3EA965761C}" srcOrd="2" destOrd="0" presId="urn:microsoft.com/office/officeart/2016/7/layout/LinearBlockProcessNumbered"/>
    <dgm:cxn modelId="{2C293043-5855-4FE2-B8E4-F7B07575011D}" type="presParOf" srcId="{65E607B2-ED66-4DC9-85A9-10BB70B65E94}" destId="{8D9D963C-DC09-485D-B616-67B8DC33B325}" srcOrd="3" destOrd="0" presId="urn:microsoft.com/office/officeart/2016/7/layout/LinearBlockProcessNumbered"/>
    <dgm:cxn modelId="{56FD6D24-0E0B-4E92-B2AF-6B074D02FEB7}" type="presParOf" srcId="{65E607B2-ED66-4DC9-85A9-10BB70B65E94}" destId="{C70EB899-2B62-4BAC-9C6A-701F11C47934}" srcOrd="4" destOrd="0" presId="urn:microsoft.com/office/officeart/2016/7/layout/LinearBlockProcessNumbered"/>
    <dgm:cxn modelId="{105A10B1-1201-47A7-9293-AA99271A3366}" type="presParOf" srcId="{C70EB899-2B62-4BAC-9C6A-701F11C47934}" destId="{9B3D25A3-3B78-4884-A8EE-91F9FD1E0949}" srcOrd="0" destOrd="0" presId="urn:microsoft.com/office/officeart/2016/7/layout/LinearBlockProcessNumbered"/>
    <dgm:cxn modelId="{D3E04E91-761F-4195-8BB6-1323BCDA40DE}" type="presParOf" srcId="{C70EB899-2B62-4BAC-9C6A-701F11C47934}" destId="{023EE55A-B239-4E75-BF80-F5BE7D70C06B}" srcOrd="1" destOrd="0" presId="urn:microsoft.com/office/officeart/2016/7/layout/LinearBlockProcessNumbered"/>
    <dgm:cxn modelId="{35553D34-17CD-4590-AD4F-104BB63DE57E}" type="presParOf" srcId="{C70EB899-2B62-4BAC-9C6A-701F11C47934}" destId="{240EA9A2-6180-46BF-B796-8FF95131D2CF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EB8184-D34E-409E-99FA-F077D3027FE9}">
      <dsp:nvSpPr>
        <dsp:cNvPr id="0" name=""/>
        <dsp:cNvSpPr/>
      </dsp:nvSpPr>
      <dsp:spPr>
        <a:xfrm>
          <a:off x="2240745" y="179961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99A541-8AE9-41BA-8A4A-18BF8582BEA8}">
      <dsp:nvSpPr>
        <dsp:cNvPr id="0" name=""/>
        <dsp:cNvSpPr/>
      </dsp:nvSpPr>
      <dsp:spPr>
        <a:xfrm>
          <a:off x="2708745" y="647961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1F33C2-99EA-448A-A492-2EF90425EBEA}">
      <dsp:nvSpPr>
        <dsp:cNvPr id="0" name=""/>
        <dsp:cNvSpPr/>
      </dsp:nvSpPr>
      <dsp:spPr>
        <a:xfrm>
          <a:off x="1538745" y="3059961"/>
          <a:ext cx="360000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To examine the data from previous sales throughout the years</a:t>
          </a:r>
        </a:p>
      </dsp:txBody>
      <dsp:txXfrm>
        <a:off x="1538745" y="3059961"/>
        <a:ext cx="3600000" cy="855000"/>
      </dsp:txXfrm>
    </dsp:sp>
    <dsp:sp modelId="{A6B8F2A4-79B4-4BA5-BE32-9653525D1AF6}">
      <dsp:nvSpPr>
        <dsp:cNvPr id="0" name=""/>
        <dsp:cNvSpPr/>
      </dsp:nvSpPr>
      <dsp:spPr>
        <a:xfrm>
          <a:off x="6470745" y="179961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BD96FE-48B9-42C1-B148-36E4C34C43A4}">
      <dsp:nvSpPr>
        <dsp:cNvPr id="0" name=""/>
        <dsp:cNvSpPr/>
      </dsp:nvSpPr>
      <dsp:spPr>
        <a:xfrm>
          <a:off x="6938745" y="647961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DDBF77-B88F-4E93-8866-0DF9C12DD52C}">
      <dsp:nvSpPr>
        <dsp:cNvPr id="0" name=""/>
        <dsp:cNvSpPr/>
      </dsp:nvSpPr>
      <dsp:spPr>
        <a:xfrm>
          <a:off x="5768745" y="3059961"/>
          <a:ext cx="360000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/>
            <a:t>To determine the best path forward based on our findings</a:t>
          </a:r>
        </a:p>
      </dsp:txBody>
      <dsp:txXfrm>
        <a:off x="5768745" y="3059961"/>
        <a:ext cx="3600000" cy="855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9C2B1C-64EC-48C1-A33F-FF1C68C05F5F}">
      <dsp:nvSpPr>
        <dsp:cNvPr id="0" name=""/>
        <dsp:cNvSpPr/>
      </dsp:nvSpPr>
      <dsp:spPr>
        <a:xfrm>
          <a:off x="821" y="0"/>
          <a:ext cx="3327201" cy="394887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Investigate why the least revenue-generating movies are rented for a long time, yet do not make as much money</a:t>
          </a:r>
        </a:p>
      </dsp:txBody>
      <dsp:txXfrm>
        <a:off x="821" y="1579550"/>
        <a:ext cx="3327201" cy="2369325"/>
      </dsp:txXfrm>
    </dsp:sp>
    <dsp:sp modelId="{FC55EFF2-1404-428D-923E-BD3DCBE76C5C}">
      <dsp:nvSpPr>
        <dsp:cNvPr id="0" name=""/>
        <dsp:cNvSpPr/>
      </dsp:nvSpPr>
      <dsp:spPr>
        <a:xfrm>
          <a:off x="821" y="0"/>
          <a:ext cx="3327201" cy="157955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21" y="0"/>
        <a:ext cx="3327201" cy="1579550"/>
      </dsp:txXfrm>
    </dsp:sp>
    <dsp:sp modelId="{20E4F0C4-6E8B-4157-BEBC-803FD4A50DE1}">
      <dsp:nvSpPr>
        <dsp:cNvPr id="0" name=""/>
        <dsp:cNvSpPr/>
      </dsp:nvSpPr>
      <dsp:spPr>
        <a:xfrm>
          <a:off x="3594199" y="0"/>
          <a:ext cx="3327201" cy="3948876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Procure movies from the popular genres which are: sports, sci-fi and animation</a:t>
          </a:r>
        </a:p>
      </dsp:txBody>
      <dsp:txXfrm>
        <a:off x="3594199" y="1579550"/>
        <a:ext cx="3327201" cy="2369325"/>
      </dsp:txXfrm>
    </dsp:sp>
    <dsp:sp modelId="{6F376A05-4F1D-449E-BD4E-7F739A9301E5}">
      <dsp:nvSpPr>
        <dsp:cNvPr id="0" name=""/>
        <dsp:cNvSpPr/>
      </dsp:nvSpPr>
      <dsp:spPr>
        <a:xfrm>
          <a:off x="3594199" y="0"/>
          <a:ext cx="3327201" cy="157955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594199" y="0"/>
        <a:ext cx="3327201" cy="1579550"/>
      </dsp:txXfrm>
    </dsp:sp>
    <dsp:sp modelId="{9B3D25A3-3B78-4884-A8EE-91F9FD1E0949}">
      <dsp:nvSpPr>
        <dsp:cNvPr id="0" name=""/>
        <dsp:cNvSpPr/>
      </dsp:nvSpPr>
      <dsp:spPr>
        <a:xfrm>
          <a:off x="7187576" y="0"/>
          <a:ext cx="3327201" cy="3948876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Increase the marketing budget for areas that have high customer counts/revenue, such as India, China and the United States</a:t>
          </a:r>
        </a:p>
      </dsp:txBody>
      <dsp:txXfrm>
        <a:off x="7187576" y="1579550"/>
        <a:ext cx="3327201" cy="2369325"/>
      </dsp:txXfrm>
    </dsp:sp>
    <dsp:sp modelId="{023EE55A-B239-4E75-BF80-F5BE7D70C06B}">
      <dsp:nvSpPr>
        <dsp:cNvPr id="0" name=""/>
        <dsp:cNvSpPr/>
      </dsp:nvSpPr>
      <dsp:spPr>
        <a:xfrm>
          <a:off x="7187576" y="0"/>
          <a:ext cx="3327201" cy="157955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187576" y="0"/>
        <a:ext cx="3327201" cy="1579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FD1F6-ECC0-473A-546D-9FFBB5E5A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99093F-AB66-7AE1-FBD6-3A02285B9C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440DF-641D-0B3F-1179-834B88040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1E582-C639-6153-D25B-42E866ABC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C2B1-E974-3E21-F841-8AE72B169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685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D149-AC64-B34B-26EB-CF883FF80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9D21F9-6417-9BA5-618A-CB9DAA2C0F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087A8-6B4E-55A1-17C3-0F017A4FC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9AB13-E228-8960-6B95-315FE9E12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678CE-5F55-C771-989C-D8195802D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84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915777-413F-1B21-DA5A-B14D58F95F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D14C01-69D4-C771-A802-54E8FA0FA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E79EE-1D4B-B8BD-7C4E-F8373826D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8BC93-5027-D8D5-DF54-8B463560E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15B4D-4EBA-FDB9-B534-58D97F261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842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FA4AC-6A21-4216-9F83-BBFEBA9D6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9B7FA-CABD-8584-965F-65C34CEB1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13D54-6E19-5766-53C5-2092FE6F0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0341B-7B63-0560-4012-EB999067A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35770-8841-98F1-F072-C82E2599A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83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88938-F5E8-05BE-40E2-05FBBBC0B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5BB54-93D9-B236-760B-A69975BCE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72DE6-1369-9718-2492-A8C9754F6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24006-74E8-3B9A-A4EE-E2DFB2CBD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B1C8C-842F-49D4-3A54-ED0D26745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174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57DF-CBFB-9D23-75F1-608E02BCB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27060-B3E1-BC53-E586-735238C6C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5FED1-BDBF-32D3-FF90-94B234D2A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42066-F3AD-068A-DA82-D70841431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60FD1F-2261-F00A-BF55-14652D12F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82620-CFBC-F7BE-6D99-E9AFF4FFB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31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F1873-E008-E638-0C71-DA36C0485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92756-A222-51BA-2847-C4C187A48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0A872-4D0D-920C-FA86-DEC167D09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44540B-ED21-2C7A-576B-1CB2C5910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B2A746-0C01-3018-C86F-286B4C6BC9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5796A9-37F5-9AC7-62D1-0537236AF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33D86A-E1F1-5F11-800F-6BBA29669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CF084A-3888-861A-2569-C60BC66D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98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9A1D7-18DD-09B0-55C0-B1ED714B5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BB2F8A-4593-10FD-7277-FD06330D7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65235F-D381-882F-5A30-B92A592C5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A13540-67FE-7536-D917-3E15FE2C2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100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E37EDB-8D1F-B807-4D92-2D6A4B5C4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06868C-094F-0ED4-9686-EF8A040CF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B4694E-A872-AD49-FCD5-9DF42C7DE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14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BD43F-7A87-CAD8-5DAC-EF3D53350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18426-2784-F398-12BC-9F0DF5250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2E5C3D-F0A3-A7B3-0D42-74BBD491C4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BEB370-FFD0-D814-2590-AE0940DB6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65451-D237-A1C0-A472-7B86B033C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9541A-50F3-D81C-4B89-A344D3722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27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23CE1-876F-B958-81D3-45A99EE6D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0262F9-0C79-D059-B384-C4EAE3D62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E60B17-B06C-B2DE-F205-C44C0EA1CB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7D4D7-9686-F40B-A0F5-9F76DC762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4C493-351C-BB5A-58BE-5A9EA4A0D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CDFB9-6140-E82E-F609-1BA79C96C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513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83E36D-D41B-0A99-063A-5DDECE7DC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0F571-D66A-53BF-6E8A-6CB4BDFD54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D48B0-863B-D6AD-A811-C11F7D3F37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7F4A1-98A1-42C7-B46F-32AB0447B645}" type="datetimeFigureOut">
              <a:rPr lang="en-US" smtClean="0"/>
              <a:t>10/1/2022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B457C-BF8C-1ABE-A0A0-5E7C58A0DD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C7FE2-0225-4B32-0E65-1DA41BF15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4F310-EC40-412C-B299-3C091720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8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7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8E1F35-672E-4BD2-4238-88D3F0A042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Rockbuster Stealth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F434A8-C2DF-C277-54C4-EA515F902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Maya Kirkby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Video 21">
            <a:extLst>
              <a:ext uri="{FF2B5EF4-FFF2-40B4-BE49-F238E27FC236}">
                <a16:creationId xmlns:a16="http://schemas.microsoft.com/office/drawing/2014/main" id="{CDB5AE50-796C-DDEC-AAA4-9FC5B24947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5414356" y="1556008"/>
            <a:ext cx="6408836" cy="359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85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22F9423-F4B1-45D4-8445-E9991ECCB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BD97D2-EAA6-8F2C-BC4D-2627B0AA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2897" y="518649"/>
            <a:ext cx="9882278" cy="1067634"/>
          </a:xfrm>
        </p:spPr>
        <p:txBody>
          <a:bodyPr anchor="ctr">
            <a:normAutofit/>
          </a:bodyPr>
          <a:lstStyle/>
          <a:p>
            <a:r>
              <a:rPr lang="en-US"/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628863"/>
            <a:ext cx="1128382" cy="847206"/>
            <a:chOff x="8183879" y="1000124"/>
            <a:chExt cx="1562267" cy="1172973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B4CA9B00-3659-FAC7-BE3A-2AD0929E6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3796016"/>
              </p:ext>
            </p:extLst>
          </p:nvPr>
        </p:nvGraphicFramePr>
        <p:xfrm>
          <a:off x="629854" y="1860604"/>
          <a:ext cx="10907490" cy="4094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8990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69B45C-5E38-F2E1-9608-28D943D8B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Where is most of our business located?</a:t>
            </a:r>
          </a:p>
        </p:txBody>
      </p:sp>
      <p:sp>
        <p:nvSpPr>
          <p:cNvPr id="6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8">
            <a:extLst>
              <a:ext uri="{FF2B5EF4-FFF2-40B4-BE49-F238E27FC236}">
                <a16:creationId xmlns:a16="http://schemas.microsoft.com/office/drawing/2014/main" id="{408AD56F-42F9-5FF0-339A-50F093732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400" dirty="0"/>
              <a:t>Most of our business lies in Asia. India, China and Japan have the most customers</a:t>
            </a:r>
          </a:p>
          <a:p>
            <a:r>
              <a:rPr lang="en-US" sz="2400" dirty="0"/>
              <a:t>The United States and Mexico also have many customers compared to other regions of the world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E43C0229-B11D-DBF3-53D1-D8376D789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280217"/>
            <a:ext cx="6903720" cy="429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486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9A724DBA-D2D9-471E-8ED7-2015DDD95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69B45C-5E38-F2E1-9608-28D943D8B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Who are our customers?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4641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234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B5F86F9B-7EE7-D2D2-4A95-A10AA8852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44" y="1518634"/>
            <a:ext cx="5628018" cy="3587861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77786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8">
            <a:extLst>
              <a:ext uri="{FF2B5EF4-FFF2-40B4-BE49-F238E27FC236}">
                <a16:creationId xmlns:a16="http://schemas.microsoft.com/office/drawing/2014/main" id="{408AD56F-42F9-5FF0-339A-50F093732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12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Our highest-paying customers are spread out all around the globe, with no one region standing out</a:t>
            </a:r>
          </a:p>
          <a:p>
            <a:r>
              <a:rPr lang="en-US" sz="2400" dirty="0"/>
              <a:t>The countries with the top 3 highest paying customers are </a:t>
            </a:r>
            <a:r>
              <a:rPr lang="en-US" sz="2400" dirty="0" err="1"/>
              <a:t>Runion</a:t>
            </a:r>
            <a:r>
              <a:rPr lang="en-US" sz="2400" dirty="0"/>
              <a:t>, Untied States, and Brazil.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677179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68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21C4EA8-6B83-4338-913D-D75D3C4F3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69B45C-5E38-F2E1-9608-28D943D8B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97" y="679731"/>
            <a:ext cx="3124151" cy="9916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dirty="0"/>
              <a:t>Revenue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EFB68B-2DCD-5603-2747-F5168CD59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497" y="1728594"/>
            <a:ext cx="3124151" cy="4363369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dirty="0"/>
              <a:t>These are the movies that generated the most and least amount of revenue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On average, movies are rented for 5 days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The least popular movies are rented for an average of 6 days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The most popular movies are rented for an average of 3.5 days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26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1084" y="679731"/>
            <a:ext cx="7682293" cy="56628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5F843B9-FE40-7FDE-48E4-18976702EC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61909" y="1489272"/>
            <a:ext cx="3487774" cy="4043796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4A27EF7-7E27-B296-18EF-5AE5F551786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8037328" y="1611452"/>
            <a:ext cx="3383280" cy="378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457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3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776551-DBEE-249A-6451-CB544828A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Revenue by Genre</a:t>
            </a:r>
          </a:p>
        </p:txBody>
      </p:sp>
      <p:sp>
        <p:nvSpPr>
          <p:cNvPr id="13" name="Rectangle 17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E962DE-8FEA-DE09-3541-AC6D6D299C04}"/>
              </a:ext>
            </a:extLst>
          </p:cNvPr>
          <p:cNvSpPr txBox="1"/>
          <p:nvPr/>
        </p:nvSpPr>
        <p:spPr>
          <a:xfrm>
            <a:off x="5351164" y="586822"/>
            <a:ext cx="600263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The highest revenue-generating genres are sports, sci-fi and animation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The lowest revenue-generating genres are music, travel and children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1FCAED-3EF2-3051-E131-20A848799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68" y="2676138"/>
            <a:ext cx="8258628" cy="389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108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64ED63-B9D0-36DB-5524-3E0AC8012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Recommendations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AA1C97-AF66-EC32-EFE3-3E7B2ED56C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9711053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7380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4036</TotalTime>
  <Words>236</Words>
  <Application>Microsoft Office PowerPoint</Application>
  <PresentationFormat>Widescreen</PresentationFormat>
  <Paragraphs>24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Rockbuster Stealth Analysis</vt:lpstr>
      <vt:lpstr>Goals</vt:lpstr>
      <vt:lpstr>Where is most of our business located?</vt:lpstr>
      <vt:lpstr>Who are our customers?</vt:lpstr>
      <vt:lpstr>Revenue</vt:lpstr>
      <vt:lpstr>Revenue by Genre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Maya Kirkby</dc:creator>
  <cp:lastModifiedBy>Maya Kirkby</cp:lastModifiedBy>
  <cp:revision>1</cp:revision>
  <dcterms:created xsi:type="dcterms:W3CDTF">2022-09-12T13:48:49Z</dcterms:created>
  <dcterms:modified xsi:type="dcterms:W3CDTF">2022-10-01T11:32:48Z</dcterms:modified>
</cp:coreProperties>
</file>

<file path=docProps/thumbnail.jpeg>
</file>